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20"/>
  </p:notesMasterIdLst>
  <p:sldIdLst>
    <p:sldId id="256" r:id="rId2"/>
    <p:sldId id="265" r:id="rId3"/>
    <p:sldId id="274" r:id="rId4"/>
    <p:sldId id="259" r:id="rId5"/>
    <p:sldId id="294" r:id="rId6"/>
    <p:sldId id="296" r:id="rId7"/>
    <p:sldId id="257" r:id="rId8"/>
    <p:sldId id="295" r:id="rId9"/>
    <p:sldId id="258" r:id="rId10"/>
    <p:sldId id="297" r:id="rId11"/>
    <p:sldId id="285" r:id="rId12"/>
    <p:sldId id="303" r:id="rId13"/>
    <p:sldId id="301" r:id="rId14"/>
    <p:sldId id="298" r:id="rId15"/>
    <p:sldId id="300" r:id="rId16"/>
    <p:sldId id="299" r:id="rId17"/>
    <p:sldId id="286" r:id="rId18"/>
    <p:sldId id="279" r:id="rId1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84" autoAdjust="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svg"/><Relationship Id="rId1" Type="http://schemas.openxmlformats.org/officeDocument/2006/relationships/image" Target="../media/image13.png"/><Relationship Id="rId6" Type="http://schemas.openxmlformats.org/officeDocument/2006/relationships/image" Target="../media/image26.svg"/><Relationship Id="rId5" Type="http://schemas.openxmlformats.org/officeDocument/2006/relationships/image" Target="../media/image15.png"/><Relationship Id="rId4" Type="http://schemas.openxmlformats.org/officeDocument/2006/relationships/image" Target="../media/image2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svg"/><Relationship Id="rId1" Type="http://schemas.openxmlformats.org/officeDocument/2006/relationships/image" Target="../media/image16.png"/><Relationship Id="rId4" Type="http://schemas.openxmlformats.org/officeDocument/2006/relationships/image" Target="../media/image3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svg"/><Relationship Id="rId1" Type="http://schemas.openxmlformats.org/officeDocument/2006/relationships/image" Target="../media/image18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svg"/><Relationship Id="rId1" Type="http://schemas.openxmlformats.org/officeDocument/2006/relationships/image" Target="../media/image13.png"/><Relationship Id="rId6" Type="http://schemas.openxmlformats.org/officeDocument/2006/relationships/image" Target="../media/image26.svg"/><Relationship Id="rId5" Type="http://schemas.openxmlformats.org/officeDocument/2006/relationships/image" Target="../media/image1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svg"/><Relationship Id="rId1" Type="http://schemas.openxmlformats.org/officeDocument/2006/relationships/image" Target="../media/image16.pn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svg"/><Relationship Id="rId1" Type="http://schemas.openxmlformats.org/officeDocument/2006/relationships/image" Target="../media/image18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5B3A6-8467-4901-908D-5AA7D57F98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4FBD2A62-A975-4235-8EE6-918CD7741F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Math</a:t>
          </a:r>
          <a:endParaRPr lang="en-US" dirty="0"/>
        </a:p>
      </dgm:t>
    </dgm:pt>
    <dgm:pt modelId="{37D5C5E9-2F3C-46CE-845B-F303F7B67495}" type="parTrans" cxnId="{875275E4-63D6-412A-A752-A5C2D991A884}">
      <dgm:prSet/>
      <dgm:spPr/>
      <dgm:t>
        <a:bodyPr/>
        <a:lstStyle/>
        <a:p>
          <a:endParaRPr lang="en-US"/>
        </a:p>
      </dgm:t>
    </dgm:pt>
    <dgm:pt modelId="{CD12C34B-EECC-41E9-A690-ABB61610FE6E}" type="sibTrans" cxnId="{875275E4-63D6-412A-A752-A5C2D991A884}">
      <dgm:prSet/>
      <dgm:spPr/>
      <dgm:t>
        <a:bodyPr/>
        <a:lstStyle/>
        <a:p>
          <a:endParaRPr lang="en-US"/>
        </a:p>
      </dgm:t>
    </dgm:pt>
    <dgm:pt modelId="{AF13B754-8C13-4C3C-8905-4685257DA2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sociology</a:t>
          </a:r>
          <a:endParaRPr lang="en-US" dirty="0"/>
        </a:p>
      </dgm:t>
    </dgm:pt>
    <dgm:pt modelId="{91383020-13B3-49BC-8893-2F82FD2F1B0A}" type="parTrans" cxnId="{61B835B7-C94C-4F0A-A350-CAACA258F9A7}">
      <dgm:prSet/>
      <dgm:spPr/>
      <dgm:t>
        <a:bodyPr/>
        <a:lstStyle/>
        <a:p>
          <a:endParaRPr lang="en-US"/>
        </a:p>
      </dgm:t>
    </dgm:pt>
    <dgm:pt modelId="{3F34BA85-CFF4-4113-A7EA-DA95415B34C2}" type="sibTrans" cxnId="{61B835B7-C94C-4F0A-A350-CAACA258F9A7}">
      <dgm:prSet/>
      <dgm:spPr/>
      <dgm:t>
        <a:bodyPr/>
        <a:lstStyle/>
        <a:p>
          <a:endParaRPr lang="en-US"/>
        </a:p>
      </dgm:t>
    </dgm:pt>
    <dgm:pt modelId="{2D3E1F40-83B5-4E8D-BB74-CA6EB8D16A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Economics</a:t>
          </a:r>
          <a:endParaRPr lang="en-US" dirty="0"/>
        </a:p>
      </dgm:t>
    </dgm:pt>
    <dgm:pt modelId="{686CA8C5-6704-48E0-A4F6-4EA8410303C1}" type="parTrans" cxnId="{F4371490-92B6-43F9-942C-484BFECD8AA4}">
      <dgm:prSet/>
      <dgm:spPr/>
      <dgm:t>
        <a:bodyPr/>
        <a:lstStyle/>
        <a:p>
          <a:endParaRPr lang="en-US"/>
        </a:p>
      </dgm:t>
    </dgm:pt>
    <dgm:pt modelId="{53B2B548-69B4-4E77-9099-160C07CFD9A3}" type="sibTrans" cxnId="{F4371490-92B6-43F9-942C-484BFECD8AA4}">
      <dgm:prSet/>
      <dgm:spPr/>
      <dgm:t>
        <a:bodyPr/>
        <a:lstStyle/>
        <a:p>
          <a:endParaRPr lang="en-US"/>
        </a:p>
      </dgm:t>
    </dgm:pt>
    <dgm:pt modelId="{1709590B-04A5-40A1-ABF3-BF0D9A9A758F}" type="pres">
      <dgm:prSet presAssocID="{0325B3A6-8467-4901-908D-5AA7D57F982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8CE592-185E-4077-B94F-A74055AF4742}" type="pres">
      <dgm:prSet presAssocID="{4FBD2A62-A975-4235-8EE6-918CD7741FAE}" presName="compNode" presStyleCnt="0"/>
      <dgm:spPr/>
    </dgm:pt>
    <dgm:pt modelId="{33EBE98E-8548-411B-9FC8-BFBB374D76F1}" type="pres">
      <dgm:prSet presAssocID="{4FBD2A62-A975-4235-8EE6-918CD7741FAE}" presName="bgRect" presStyleLbl="bgShp" presStyleIdx="0" presStyleCnt="3"/>
      <dgm:spPr/>
    </dgm:pt>
    <dgm:pt modelId="{948F3F34-1858-478F-82B1-979C750F9F1D}" type="pres">
      <dgm:prSet presAssocID="{4FBD2A62-A975-4235-8EE6-918CD7741FAE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48BED73-44A8-495C-A17C-83A093CA1FE7}" type="pres">
      <dgm:prSet presAssocID="{4FBD2A62-A975-4235-8EE6-918CD7741FAE}" presName="spaceRect" presStyleCnt="0"/>
      <dgm:spPr/>
    </dgm:pt>
    <dgm:pt modelId="{461ED546-68FF-41CA-8A21-201198D293F3}" type="pres">
      <dgm:prSet presAssocID="{4FBD2A62-A975-4235-8EE6-918CD7741FAE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9971A77-14C9-4677-A3DA-F78C7302D703}" type="pres">
      <dgm:prSet presAssocID="{CD12C34B-EECC-41E9-A690-ABB61610FE6E}" presName="sibTrans" presStyleCnt="0"/>
      <dgm:spPr/>
    </dgm:pt>
    <dgm:pt modelId="{A56D3616-B31F-428F-B0E1-6F39709E57EB}" type="pres">
      <dgm:prSet presAssocID="{AF13B754-8C13-4C3C-8905-4685257DA213}" presName="compNode" presStyleCnt="0"/>
      <dgm:spPr/>
    </dgm:pt>
    <dgm:pt modelId="{6AB1817B-064A-4AF4-90BF-15C35FDC0D9A}" type="pres">
      <dgm:prSet presAssocID="{AF13B754-8C13-4C3C-8905-4685257DA213}" presName="bgRect" presStyleLbl="bgShp" presStyleIdx="1" presStyleCnt="3"/>
      <dgm:spPr/>
    </dgm:pt>
    <dgm:pt modelId="{DECF3E56-B300-461C-8A21-EC541B5E8BA6}" type="pres">
      <dgm:prSet presAssocID="{AF13B754-8C13-4C3C-8905-4685257DA213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4F7F903-AEB5-4C69-9192-8D5532130594}" type="pres">
      <dgm:prSet presAssocID="{AF13B754-8C13-4C3C-8905-4685257DA213}" presName="spaceRect" presStyleCnt="0"/>
      <dgm:spPr/>
    </dgm:pt>
    <dgm:pt modelId="{4ED91813-76C6-4D3E-BFEB-A982153EE19F}" type="pres">
      <dgm:prSet presAssocID="{AF13B754-8C13-4C3C-8905-4685257DA213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782E743-C95D-4D06-853E-912C7E0B5D36}" type="pres">
      <dgm:prSet presAssocID="{3F34BA85-CFF4-4113-A7EA-DA95415B34C2}" presName="sibTrans" presStyleCnt="0"/>
      <dgm:spPr/>
    </dgm:pt>
    <dgm:pt modelId="{61519ADD-783C-4D09-B9E5-BBB1C3EE3D1C}" type="pres">
      <dgm:prSet presAssocID="{2D3E1F40-83B5-4E8D-BB74-CA6EB8D16A1F}" presName="compNode" presStyleCnt="0"/>
      <dgm:spPr/>
    </dgm:pt>
    <dgm:pt modelId="{23702518-CA3A-4788-AE9F-E692BE8527AC}" type="pres">
      <dgm:prSet presAssocID="{2D3E1F40-83B5-4E8D-BB74-CA6EB8D16A1F}" presName="bgRect" presStyleLbl="bgShp" presStyleIdx="2" presStyleCnt="3"/>
      <dgm:spPr/>
    </dgm:pt>
    <dgm:pt modelId="{C8680164-2214-4F49-AC7F-658756328A39}" type="pres">
      <dgm:prSet presAssocID="{2D3E1F40-83B5-4E8D-BB74-CA6EB8D16A1F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EDCEA3A2-011A-43A5-8E2C-AF68922A544F}" type="pres">
      <dgm:prSet presAssocID="{2D3E1F40-83B5-4E8D-BB74-CA6EB8D16A1F}" presName="spaceRect" presStyleCnt="0"/>
      <dgm:spPr/>
    </dgm:pt>
    <dgm:pt modelId="{DE8A709A-1207-431E-AB1D-01E66E525CAA}" type="pres">
      <dgm:prSet presAssocID="{2D3E1F40-83B5-4E8D-BB74-CA6EB8D16A1F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199D51B-CE85-4414-A826-0CC4C011C89B}" type="presOf" srcId="{4FBD2A62-A975-4235-8EE6-918CD7741FAE}" destId="{461ED546-68FF-41CA-8A21-201198D293F3}" srcOrd="0" destOrd="0" presId="urn:microsoft.com/office/officeart/2018/2/layout/IconVerticalSolidList"/>
    <dgm:cxn modelId="{F4371490-92B6-43F9-942C-484BFECD8AA4}" srcId="{0325B3A6-8467-4901-908D-5AA7D57F9828}" destId="{2D3E1F40-83B5-4E8D-BB74-CA6EB8D16A1F}" srcOrd="2" destOrd="0" parTransId="{686CA8C5-6704-48E0-A4F6-4EA8410303C1}" sibTransId="{53B2B548-69B4-4E77-9099-160C07CFD9A3}"/>
    <dgm:cxn modelId="{5DAAA510-2594-4A2E-B7CC-C5065B3F6971}" type="presOf" srcId="{0325B3A6-8467-4901-908D-5AA7D57F9828}" destId="{1709590B-04A5-40A1-ABF3-BF0D9A9A758F}" srcOrd="0" destOrd="0" presId="urn:microsoft.com/office/officeart/2018/2/layout/IconVerticalSolidList"/>
    <dgm:cxn modelId="{875275E4-63D6-412A-A752-A5C2D991A884}" srcId="{0325B3A6-8467-4901-908D-5AA7D57F9828}" destId="{4FBD2A62-A975-4235-8EE6-918CD7741FAE}" srcOrd="0" destOrd="0" parTransId="{37D5C5E9-2F3C-46CE-845B-F303F7B67495}" sibTransId="{CD12C34B-EECC-41E9-A690-ABB61610FE6E}"/>
    <dgm:cxn modelId="{B4EECD3A-2E28-4597-BB5B-E4A00FAD5230}" type="presOf" srcId="{2D3E1F40-83B5-4E8D-BB74-CA6EB8D16A1F}" destId="{DE8A709A-1207-431E-AB1D-01E66E525CAA}" srcOrd="0" destOrd="0" presId="urn:microsoft.com/office/officeart/2018/2/layout/IconVerticalSolidList"/>
    <dgm:cxn modelId="{648C5B8E-D1D4-452D-9079-005787CAA147}" type="presOf" srcId="{AF13B754-8C13-4C3C-8905-4685257DA213}" destId="{4ED91813-76C6-4D3E-BFEB-A982153EE19F}" srcOrd="0" destOrd="0" presId="urn:microsoft.com/office/officeart/2018/2/layout/IconVerticalSolidList"/>
    <dgm:cxn modelId="{61B835B7-C94C-4F0A-A350-CAACA258F9A7}" srcId="{0325B3A6-8467-4901-908D-5AA7D57F9828}" destId="{AF13B754-8C13-4C3C-8905-4685257DA213}" srcOrd="1" destOrd="0" parTransId="{91383020-13B3-49BC-8893-2F82FD2F1B0A}" sibTransId="{3F34BA85-CFF4-4113-A7EA-DA95415B34C2}"/>
    <dgm:cxn modelId="{FC90339A-1003-40D4-8F4D-36755620E52D}" type="presParOf" srcId="{1709590B-04A5-40A1-ABF3-BF0D9A9A758F}" destId="{838CE592-185E-4077-B94F-A74055AF4742}" srcOrd="0" destOrd="0" presId="urn:microsoft.com/office/officeart/2018/2/layout/IconVerticalSolidList"/>
    <dgm:cxn modelId="{941B1A93-3000-459B-80A8-5D9F4CF3D4CE}" type="presParOf" srcId="{838CE592-185E-4077-B94F-A74055AF4742}" destId="{33EBE98E-8548-411B-9FC8-BFBB374D76F1}" srcOrd="0" destOrd="0" presId="urn:microsoft.com/office/officeart/2018/2/layout/IconVerticalSolidList"/>
    <dgm:cxn modelId="{364BBBC2-F5F3-418F-B377-009605235F60}" type="presParOf" srcId="{838CE592-185E-4077-B94F-A74055AF4742}" destId="{948F3F34-1858-478F-82B1-979C750F9F1D}" srcOrd="1" destOrd="0" presId="urn:microsoft.com/office/officeart/2018/2/layout/IconVerticalSolidList"/>
    <dgm:cxn modelId="{CE903E86-AD2F-4642-A0A5-FA4D371C0C96}" type="presParOf" srcId="{838CE592-185E-4077-B94F-A74055AF4742}" destId="{B48BED73-44A8-495C-A17C-83A093CA1FE7}" srcOrd="2" destOrd="0" presId="urn:microsoft.com/office/officeart/2018/2/layout/IconVerticalSolidList"/>
    <dgm:cxn modelId="{BBF30C7F-F63F-471B-9C10-22EA3DA66320}" type="presParOf" srcId="{838CE592-185E-4077-B94F-A74055AF4742}" destId="{461ED546-68FF-41CA-8A21-201198D293F3}" srcOrd="3" destOrd="0" presId="urn:microsoft.com/office/officeart/2018/2/layout/IconVerticalSolidList"/>
    <dgm:cxn modelId="{3A4129ED-7654-45C3-B12E-F1D82EE78423}" type="presParOf" srcId="{1709590B-04A5-40A1-ABF3-BF0D9A9A758F}" destId="{19971A77-14C9-4677-A3DA-F78C7302D703}" srcOrd="1" destOrd="0" presId="urn:microsoft.com/office/officeart/2018/2/layout/IconVerticalSolidList"/>
    <dgm:cxn modelId="{FD27631B-CAEB-49AC-99B9-E7C84306F288}" type="presParOf" srcId="{1709590B-04A5-40A1-ABF3-BF0D9A9A758F}" destId="{A56D3616-B31F-428F-B0E1-6F39709E57EB}" srcOrd="2" destOrd="0" presId="urn:microsoft.com/office/officeart/2018/2/layout/IconVerticalSolidList"/>
    <dgm:cxn modelId="{F0579EF6-AEC6-4A95-8D5B-6DA7E1FFA7C0}" type="presParOf" srcId="{A56D3616-B31F-428F-B0E1-6F39709E57EB}" destId="{6AB1817B-064A-4AF4-90BF-15C35FDC0D9A}" srcOrd="0" destOrd="0" presId="urn:microsoft.com/office/officeart/2018/2/layout/IconVerticalSolidList"/>
    <dgm:cxn modelId="{3F04A04E-0D94-49A2-8762-3831ACEECFA2}" type="presParOf" srcId="{A56D3616-B31F-428F-B0E1-6F39709E57EB}" destId="{DECF3E56-B300-461C-8A21-EC541B5E8BA6}" srcOrd="1" destOrd="0" presId="urn:microsoft.com/office/officeart/2018/2/layout/IconVerticalSolidList"/>
    <dgm:cxn modelId="{37A183A0-0ABD-4F30-BD2E-B2564163BE6C}" type="presParOf" srcId="{A56D3616-B31F-428F-B0E1-6F39709E57EB}" destId="{94F7F903-AEB5-4C69-9192-8D5532130594}" srcOrd="2" destOrd="0" presId="urn:microsoft.com/office/officeart/2018/2/layout/IconVerticalSolidList"/>
    <dgm:cxn modelId="{634356B1-6CEF-4999-BFBA-243813CC8851}" type="presParOf" srcId="{A56D3616-B31F-428F-B0E1-6F39709E57EB}" destId="{4ED91813-76C6-4D3E-BFEB-A982153EE19F}" srcOrd="3" destOrd="0" presId="urn:microsoft.com/office/officeart/2018/2/layout/IconVerticalSolidList"/>
    <dgm:cxn modelId="{72EDB8C6-BF54-4298-AF57-1B8E89BC950F}" type="presParOf" srcId="{1709590B-04A5-40A1-ABF3-BF0D9A9A758F}" destId="{9782E743-C95D-4D06-853E-912C7E0B5D36}" srcOrd="3" destOrd="0" presId="urn:microsoft.com/office/officeart/2018/2/layout/IconVerticalSolidList"/>
    <dgm:cxn modelId="{E032A6C4-6D13-455A-9F25-363529EEA53C}" type="presParOf" srcId="{1709590B-04A5-40A1-ABF3-BF0D9A9A758F}" destId="{61519ADD-783C-4D09-B9E5-BBB1C3EE3D1C}" srcOrd="4" destOrd="0" presId="urn:microsoft.com/office/officeart/2018/2/layout/IconVerticalSolidList"/>
    <dgm:cxn modelId="{7558697D-39D3-4458-82A4-03C8B899555C}" type="presParOf" srcId="{61519ADD-783C-4D09-B9E5-BBB1C3EE3D1C}" destId="{23702518-CA3A-4788-AE9F-E692BE8527AC}" srcOrd="0" destOrd="0" presId="urn:microsoft.com/office/officeart/2018/2/layout/IconVerticalSolidList"/>
    <dgm:cxn modelId="{A86291EC-3DDB-4E0F-9C5B-D393D5A88645}" type="presParOf" srcId="{61519ADD-783C-4D09-B9E5-BBB1C3EE3D1C}" destId="{C8680164-2214-4F49-AC7F-658756328A39}" srcOrd="1" destOrd="0" presId="urn:microsoft.com/office/officeart/2018/2/layout/IconVerticalSolidList"/>
    <dgm:cxn modelId="{1C1A5634-6EB5-4865-9D7A-0145BF63F7C6}" type="presParOf" srcId="{61519ADD-783C-4D09-B9E5-BBB1C3EE3D1C}" destId="{EDCEA3A2-011A-43A5-8E2C-AF68922A544F}" srcOrd="2" destOrd="0" presId="urn:microsoft.com/office/officeart/2018/2/layout/IconVerticalSolidList"/>
    <dgm:cxn modelId="{B9F66541-A16E-4763-A0F3-E682FFA2E74C}" type="presParOf" srcId="{61519ADD-783C-4D09-B9E5-BBB1C3EE3D1C}" destId="{DE8A709A-1207-431E-AB1D-01E66E525C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08CDE4-F7CE-4EEC-9B28-783D58B1867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5F03E-8B2E-43EC-AEBC-2DAEF60EC8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Statistics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7B11E34E-8546-4887-BFB2-AEE496DD04BC}" type="parTrans" cxnId="{91E78C85-2115-4FD9-9A6F-EF15406EF3DD}">
      <dgm:prSet/>
      <dgm:spPr/>
      <dgm:t>
        <a:bodyPr/>
        <a:lstStyle/>
        <a:p>
          <a:endParaRPr lang="en-US"/>
        </a:p>
      </dgm:t>
    </dgm:pt>
    <dgm:pt modelId="{86BDE063-7AC7-4937-83CC-30D1481401A8}" type="sibTrans" cxnId="{91E78C85-2115-4FD9-9A6F-EF15406EF3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BAA234-A71F-4AD4-BC27-DC6C6F0895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Accounting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19504DFB-169E-4AD1-B22F-728C2E56FBF1}" type="parTrans" cxnId="{AAC16889-645F-431A-843D-DFC3A737A58B}">
      <dgm:prSet/>
      <dgm:spPr/>
      <dgm:t>
        <a:bodyPr/>
        <a:lstStyle/>
        <a:p>
          <a:endParaRPr lang="en-US"/>
        </a:p>
      </dgm:t>
    </dgm:pt>
    <dgm:pt modelId="{E4D43109-346C-4B3F-8568-2B78FA2D5FD3}" type="sibTrans" cxnId="{AAC16889-645F-431A-843D-DFC3A737A58B}">
      <dgm:prSet/>
      <dgm:spPr/>
      <dgm:t>
        <a:bodyPr/>
        <a:lstStyle/>
        <a:p>
          <a:endParaRPr lang="en-US"/>
        </a:p>
      </dgm:t>
    </dgm:pt>
    <dgm:pt modelId="{236EA417-F54A-4EAF-9A1E-49B1AC8AB594}" type="pres">
      <dgm:prSet presAssocID="{3F08CDE4-F7CE-4EEC-9B28-783D58B1867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5A519-6A41-4A4F-A999-55531EDFD9E1}" type="pres">
      <dgm:prSet presAssocID="{1A95F03E-8B2E-43EC-AEBC-2DAEF60EC880}" presName="compNode" presStyleCnt="0"/>
      <dgm:spPr/>
    </dgm:pt>
    <dgm:pt modelId="{48D0C865-40C1-4CAC-8D99-A9BE395F471B}" type="pres">
      <dgm:prSet presAssocID="{1A95F03E-8B2E-43EC-AEBC-2DAEF60EC880}" presName="bgRect" presStyleLbl="bgShp" presStyleIdx="0" presStyleCnt="2"/>
      <dgm:spPr/>
    </dgm:pt>
    <dgm:pt modelId="{44F9079B-4E27-474D-91A4-1C728C4213E9}" type="pres">
      <dgm:prSet presAssocID="{1A95F03E-8B2E-43EC-AEBC-2DAEF60EC880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891977AC-82C9-49E9-A5F7-E7403156723A}" type="pres">
      <dgm:prSet presAssocID="{1A95F03E-8B2E-43EC-AEBC-2DAEF60EC880}" presName="spaceRect" presStyleCnt="0"/>
      <dgm:spPr/>
    </dgm:pt>
    <dgm:pt modelId="{5CF0F2B0-461B-47DC-A522-83456CE0E67C}" type="pres">
      <dgm:prSet presAssocID="{1A95F03E-8B2E-43EC-AEBC-2DAEF60EC880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DB9307D-F4C7-40B8-928F-192DF43D0DB1}" type="pres">
      <dgm:prSet presAssocID="{86BDE063-7AC7-4937-83CC-30D1481401A8}" presName="sibTrans" presStyleCnt="0"/>
      <dgm:spPr/>
    </dgm:pt>
    <dgm:pt modelId="{0BC0BAA9-7A77-4698-9C91-BD4454887C5D}" type="pres">
      <dgm:prSet presAssocID="{D7BAA234-A71F-4AD4-BC27-DC6C6F0895BD}" presName="compNode" presStyleCnt="0"/>
      <dgm:spPr/>
    </dgm:pt>
    <dgm:pt modelId="{B183797B-1FAE-4766-B652-0EF2B136559E}" type="pres">
      <dgm:prSet presAssocID="{D7BAA234-A71F-4AD4-BC27-DC6C6F0895BD}" presName="bgRect" presStyleLbl="bgShp" presStyleIdx="1" presStyleCnt="2"/>
      <dgm:spPr/>
    </dgm:pt>
    <dgm:pt modelId="{7520C841-02A3-42DD-AFEF-0B7448983141}" type="pres">
      <dgm:prSet presAssocID="{D7BAA234-A71F-4AD4-BC27-DC6C6F0895BD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2311BCC-EDBB-40DA-AAED-55E954ACF83F}" type="pres">
      <dgm:prSet presAssocID="{D7BAA234-A71F-4AD4-BC27-DC6C6F0895BD}" presName="spaceRect" presStyleCnt="0"/>
      <dgm:spPr/>
    </dgm:pt>
    <dgm:pt modelId="{30C6466A-C014-4753-A29B-ACD1BBAE3692}" type="pres">
      <dgm:prSet presAssocID="{D7BAA234-A71F-4AD4-BC27-DC6C6F0895BD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1E78C85-2115-4FD9-9A6F-EF15406EF3DD}" srcId="{3F08CDE4-F7CE-4EEC-9B28-783D58B18672}" destId="{1A95F03E-8B2E-43EC-AEBC-2DAEF60EC880}" srcOrd="0" destOrd="0" parTransId="{7B11E34E-8546-4887-BFB2-AEE496DD04BC}" sibTransId="{86BDE063-7AC7-4937-83CC-30D1481401A8}"/>
    <dgm:cxn modelId="{5483E928-BADC-4AA6-82D1-EBE6B3E09FEC}" type="presOf" srcId="{1A95F03E-8B2E-43EC-AEBC-2DAEF60EC880}" destId="{5CF0F2B0-461B-47DC-A522-83456CE0E67C}" srcOrd="0" destOrd="0" presId="urn:microsoft.com/office/officeart/2018/2/layout/IconVerticalSolidList"/>
    <dgm:cxn modelId="{AAC16889-645F-431A-843D-DFC3A737A58B}" srcId="{3F08CDE4-F7CE-4EEC-9B28-783D58B18672}" destId="{D7BAA234-A71F-4AD4-BC27-DC6C6F0895BD}" srcOrd="1" destOrd="0" parTransId="{19504DFB-169E-4AD1-B22F-728C2E56FBF1}" sibTransId="{E4D43109-346C-4B3F-8568-2B78FA2D5FD3}"/>
    <dgm:cxn modelId="{5F4CCC4E-8B1B-40D3-A28E-D5061869AEA9}" type="presOf" srcId="{D7BAA234-A71F-4AD4-BC27-DC6C6F0895BD}" destId="{30C6466A-C014-4753-A29B-ACD1BBAE3692}" srcOrd="0" destOrd="0" presId="urn:microsoft.com/office/officeart/2018/2/layout/IconVerticalSolidList"/>
    <dgm:cxn modelId="{475A9CAD-6B1F-47A4-B3BF-BCBD98E7AF03}" type="presOf" srcId="{3F08CDE4-F7CE-4EEC-9B28-783D58B18672}" destId="{236EA417-F54A-4EAF-9A1E-49B1AC8AB594}" srcOrd="0" destOrd="0" presId="urn:microsoft.com/office/officeart/2018/2/layout/IconVerticalSolidList"/>
    <dgm:cxn modelId="{F1209F0E-5AA8-46CC-9F33-9A68643CA706}" type="presParOf" srcId="{236EA417-F54A-4EAF-9A1E-49B1AC8AB594}" destId="{3CF5A519-6A41-4A4F-A999-55531EDFD9E1}" srcOrd="0" destOrd="0" presId="urn:microsoft.com/office/officeart/2018/2/layout/IconVerticalSolidList"/>
    <dgm:cxn modelId="{28F623FA-48D7-4BE5-B535-ADF417276AD2}" type="presParOf" srcId="{3CF5A519-6A41-4A4F-A999-55531EDFD9E1}" destId="{48D0C865-40C1-4CAC-8D99-A9BE395F471B}" srcOrd="0" destOrd="0" presId="urn:microsoft.com/office/officeart/2018/2/layout/IconVerticalSolidList"/>
    <dgm:cxn modelId="{240238A0-BBDB-4002-8837-D2002B60775C}" type="presParOf" srcId="{3CF5A519-6A41-4A4F-A999-55531EDFD9E1}" destId="{44F9079B-4E27-474D-91A4-1C728C4213E9}" srcOrd="1" destOrd="0" presId="urn:microsoft.com/office/officeart/2018/2/layout/IconVerticalSolidList"/>
    <dgm:cxn modelId="{81293CFC-2BA7-4E97-A2C6-EBBBF215A7D0}" type="presParOf" srcId="{3CF5A519-6A41-4A4F-A999-55531EDFD9E1}" destId="{891977AC-82C9-49E9-A5F7-E7403156723A}" srcOrd="2" destOrd="0" presId="urn:microsoft.com/office/officeart/2018/2/layout/IconVerticalSolidList"/>
    <dgm:cxn modelId="{C9F4DBFF-B66F-425D-887A-F31C296490F2}" type="presParOf" srcId="{3CF5A519-6A41-4A4F-A999-55531EDFD9E1}" destId="{5CF0F2B0-461B-47DC-A522-83456CE0E67C}" srcOrd="3" destOrd="0" presId="urn:microsoft.com/office/officeart/2018/2/layout/IconVerticalSolidList"/>
    <dgm:cxn modelId="{3D2B5CEA-537D-493B-8A6C-CFBC6D0EF40C}" type="presParOf" srcId="{236EA417-F54A-4EAF-9A1E-49B1AC8AB594}" destId="{FDB9307D-F4C7-40B8-928F-192DF43D0DB1}" srcOrd="1" destOrd="0" presId="urn:microsoft.com/office/officeart/2018/2/layout/IconVerticalSolidList"/>
    <dgm:cxn modelId="{399E952E-804C-4BD4-810F-814617527EDF}" type="presParOf" srcId="{236EA417-F54A-4EAF-9A1E-49B1AC8AB594}" destId="{0BC0BAA9-7A77-4698-9C91-BD4454887C5D}" srcOrd="2" destOrd="0" presId="urn:microsoft.com/office/officeart/2018/2/layout/IconVerticalSolidList"/>
    <dgm:cxn modelId="{7C9AD8A8-A1B1-45E5-8248-4104CB2958B2}" type="presParOf" srcId="{0BC0BAA9-7A77-4698-9C91-BD4454887C5D}" destId="{B183797B-1FAE-4766-B652-0EF2B136559E}" srcOrd="0" destOrd="0" presId="urn:microsoft.com/office/officeart/2018/2/layout/IconVerticalSolidList"/>
    <dgm:cxn modelId="{43C3709D-49C2-4FDF-B92F-FDCA88DD75F3}" type="presParOf" srcId="{0BC0BAA9-7A77-4698-9C91-BD4454887C5D}" destId="{7520C841-02A3-42DD-AFEF-0B7448983141}" srcOrd="1" destOrd="0" presId="urn:microsoft.com/office/officeart/2018/2/layout/IconVerticalSolidList"/>
    <dgm:cxn modelId="{B58FD380-0B37-4D30-BB8E-3B8D051D2A95}" type="presParOf" srcId="{0BC0BAA9-7A77-4698-9C91-BD4454887C5D}" destId="{62311BCC-EDBB-40DA-AAED-55E954ACF83F}" srcOrd="2" destOrd="0" presId="urn:microsoft.com/office/officeart/2018/2/layout/IconVerticalSolidList"/>
    <dgm:cxn modelId="{CEC2EE36-24A6-4116-9D5C-30B03BFF6DEF}" type="presParOf" srcId="{0BC0BAA9-7A77-4698-9C91-BD4454887C5D}" destId="{30C6466A-C014-4753-A29B-ACD1BBAE36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08CDE4-F7CE-4EEC-9B28-783D58B1867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5F03E-8B2E-43EC-AEBC-2DAEF60EC8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Advanced Math </a:t>
          </a:r>
        </a:p>
      </dgm:t>
    </dgm:pt>
    <dgm:pt modelId="{7B11E34E-8546-4887-BFB2-AEE496DD04BC}" type="parTrans" cxnId="{91E78C85-2115-4FD9-9A6F-EF15406EF3DD}">
      <dgm:prSet/>
      <dgm:spPr/>
      <dgm:t>
        <a:bodyPr/>
        <a:lstStyle/>
        <a:p>
          <a:endParaRPr lang="en-US"/>
        </a:p>
      </dgm:t>
    </dgm:pt>
    <dgm:pt modelId="{86BDE063-7AC7-4937-83CC-30D1481401A8}" type="sibTrans" cxnId="{91E78C85-2115-4FD9-9A6F-EF15406EF3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BAA234-A71F-4AD4-BC27-DC6C6F0895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Chemistry</a:t>
          </a:r>
        </a:p>
      </dgm:t>
    </dgm:pt>
    <dgm:pt modelId="{19504DFB-169E-4AD1-B22F-728C2E56FBF1}" type="parTrans" cxnId="{AAC16889-645F-431A-843D-DFC3A737A58B}">
      <dgm:prSet/>
      <dgm:spPr/>
      <dgm:t>
        <a:bodyPr/>
        <a:lstStyle/>
        <a:p>
          <a:endParaRPr lang="en-US"/>
        </a:p>
      </dgm:t>
    </dgm:pt>
    <dgm:pt modelId="{E4D43109-346C-4B3F-8568-2B78FA2D5FD3}" type="sibTrans" cxnId="{AAC16889-645F-431A-843D-DFC3A737A58B}">
      <dgm:prSet/>
      <dgm:spPr/>
      <dgm:t>
        <a:bodyPr/>
        <a:lstStyle/>
        <a:p>
          <a:endParaRPr lang="en-US"/>
        </a:p>
      </dgm:t>
    </dgm:pt>
    <dgm:pt modelId="{5D386B33-D1D0-471D-87B6-B24606CA9A68}" type="pres">
      <dgm:prSet presAssocID="{3F08CDE4-F7CE-4EEC-9B28-783D58B1867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E3940D-E7CE-4760-AD8E-5FD2129EA52F}" type="pres">
      <dgm:prSet presAssocID="{1A95F03E-8B2E-43EC-AEBC-2DAEF60EC880}" presName="compNode" presStyleCnt="0"/>
      <dgm:spPr/>
    </dgm:pt>
    <dgm:pt modelId="{F50910A4-0502-48D3-8460-5AB5E8EB167B}" type="pres">
      <dgm:prSet presAssocID="{1A95F03E-8B2E-43EC-AEBC-2DAEF60EC880}" presName="bgRect" presStyleLbl="bgShp" presStyleIdx="0" presStyleCnt="2"/>
      <dgm:spPr/>
    </dgm:pt>
    <dgm:pt modelId="{9E398F70-086D-46B1-B49C-361CA547B89C}" type="pres">
      <dgm:prSet presAssocID="{1A95F03E-8B2E-43EC-AEBC-2DAEF60EC880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787D7073-1DBA-4476-B5B4-CCC891DBB4C6}" type="pres">
      <dgm:prSet presAssocID="{1A95F03E-8B2E-43EC-AEBC-2DAEF60EC880}" presName="spaceRect" presStyleCnt="0"/>
      <dgm:spPr/>
    </dgm:pt>
    <dgm:pt modelId="{72E9F802-6BF0-4E66-81B0-6B85B0E7D8FC}" type="pres">
      <dgm:prSet presAssocID="{1A95F03E-8B2E-43EC-AEBC-2DAEF60EC880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85C7DD6-F772-4A79-83FD-1A56DBE61EC3}" type="pres">
      <dgm:prSet presAssocID="{86BDE063-7AC7-4937-83CC-30D1481401A8}" presName="sibTrans" presStyleCnt="0"/>
      <dgm:spPr/>
    </dgm:pt>
    <dgm:pt modelId="{A3765372-8E83-4099-AB3D-5A5A6BCD6568}" type="pres">
      <dgm:prSet presAssocID="{D7BAA234-A71F-4AD4-BC27-DC6C6F0895BD}" presName="compNode" presStyleCnt="0"/>
      <dgm:spPr/>
    </dgm:pt>
    <dgm:pt modelId="{631937B3-251A-488B-92DF-1C2E2EC325E3}" type="pres">
      <dgm:prSet presAssocID="{D7BAA234-A71F-4AD4-BC27-DC6C6F0895BD}" presName="bgRect" presStyleLbl="bgShp" presStyleIdx="1" presStyleCnt="2"/>
      <dgm:spPr/>
    </dgm:pt>
    <dgm:pt modelId="{A895F6A9-EC4F-4908-802B-DD47EC02B227}" type="pres">
      <dgm:prSet presAssocID="{D7BAA234-A71F-4AD4-BC27-DC6C6F0895BD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78876AB7-B1A7-438E-808B-4271B8E00F9E}" type="pres">
      <dgm:prSet presAssocID="{D7BAA234-A71F-4AD4-BC27-DC6C6F0895BD}" presName="spaceRect" presStyleCnt="0"/>
      <dgm:spPr/>
    </dgm:pt>
    <dgm:pt modelId="{2F39A87B-B7B8-4694-AEC2-CA6FF7280668}" type="pres">
      <dgm:prSet presAssocID="{D7BAA234-A71F-4AD4-BC27-DC6C6F0895BD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1E78C85-2115-4FD9-9A6F-EF15406EF3DD}" srcId="{3F08CDE4-F7CE-4EEC-9B28-783D58B18672}" destId="{1A95F03E-8B2E-43EC-AEBC-2DAEF60EC880}" srcOrd="0" destOrd="0" parTransId="{7B11E34E-8546-4887-BFB2-AEE496DD04BC}" sibTransId="{86BDE063-7AC7-4937-83CC-30D1481401A8}"/>
    <dgm:cxn modelId="{91F76151-3C23-4A87-AD6C-F666988B0CEB}" type="presOf" srcId="{3F08CDE4-F7CE-4EEC-9B28-783D58B18672}" destId="{5D386B33-D1D0-471D-87B6-B24606CA9A68}" srcOrd="0" destOrd="0" presId="urn:microsoft.com/office/officeart/2018/2/layout/IconVerticalSolidList"/>
    <dgm:cxn modelId="{91B14D16-1C2D-457A-B8EA-04662A368B62}" type="presOf" srcId="{D7BAA234-A71F-4AD4-BC27-DC6C6F0895BD}" destId="{2F39A87B-B7B8-4694-AEC2-CA6FF7280668}" srcOrd="0" destOrd="0" presId="urn:microsoft.com/office/officeart/2018/2/layout/IconVerticalSolidList"/>
    <dgm:cxn modelId="{AAC16889-645F-431A-843D-DFC3A737A58B}" srcId="{3F08CDE4-F7CE-4EEC-9B28-783D58B18672}" destId="{D7BAA234-A71F-4AD4-BC27-DC6C6F0895BD}" srcOrd="1" destOrd="0" parTransId="{19504DFB-169E-4AD1-B22F-728C2E56FBF1}" sibTransId="{E4D43109-346C-4B3F-8568-2B78FA2D5FD3}"/>
    <dgm:cxn modelId="{43F79435-6FDC-4F15-B302-5A8D6C3E3F6A}" type="presOf" srcId="{1A95F03E-8B2E-43EC-AEBC-2DAEF60EC880}" destId="{72E9F802-6BF0-4E66-81B0-6B85B0E7D8FC}" srcOrd="0" destOrd="0" presId="urn:microsoft.com/office/officeart/2018/2/layout/IconVerticalSolidList"/>
    <dgm:cxn modelId="{D7E8A1C5-F18F-42C2-AE4A-1BDC7E0FF04D}" type="presParOf" srcId="{5D386B33-D1D0-471D-87B6-B24606CA9A68}" destId="{C2E3940D-E7CE-4760-AD8E-5FD2129EA52F}" srcOrd="0" destOrd="0" presId="urn:microsoft.com/office/officeart/2018/2/layout/IconVerticalSolidList"/>
    <dgm:cxn modelId="{D32849A7-7066-4854-BE5E-8E63E43D7D9A}" type="presParOf" srcId="{C2E3940D-E7CE-4760-AD8E-5FD2129EA52F}" destId="{F50910A4-0502-48D3-8460-5AB5E8EB167B}" srcOrd="0" destOrd="0" presId="urn:microsoft.com/office/officeart/2018/2/layout/IconVerticalSolidList"/>
    <dgm:cxn modelId="{19D8EA56-8BF2-42DD-B179-A27601D064D5}" type="presParOf" srcId="{C2E3940D-E7CE-4760-AD8E-5FD2129EA52F}" destId="{9E398F70-086D-46B1-B49C-361CA547B89C}" srcOrd="1" destOrd="0" presId="urn:microsoft.com/office/officeart/2018/2/layout/IconVerticalSolidList"/>
    <dgm:cxn modelId="{223340A6-1ABA-47F2-8523-1E69CF8F3B53}" type="presParOf" srcId="{C2E3940D-E7CE-4760-AD8E-5FD2129EA52F}" destId="{787D7073-1DBA-4476-B5B4-CCC891DBB4C6}" srcOrd="2" destOrd="0" presId="urn:microsoft.com/office/officeart/2018/2/layout/IconVerticalSolidList"/>
    <dgm:cxn modelId="{2A753308-3604-4217-98F0-3B9D88F26049}" type="presParOf" srcId="{C2E3940D-E7CE-4760-AD8E-5FD2129EA52F}" destId="{72E9F802-6BF0-4E66-81B0-6B85B0E7D8FC}" srcOrd="3" destOrd="0" presId="urn:microsoft.com/office/officeart/2018/2/layout/IconVerticalSolidList"/>
    <dgm:cxn modelId="{757CCAF6-CEEE-476C-B34B-7DB7724A72CB}" type="presParOf" srcId="{5D386B33-D1D0-471D-87B6-B24606CA9A68}" destId="{685C7DD6-F772-4A79-83FD-1A56DBE61EC3}" srcOrd="1" destOrd="0" presId="urn:microsoft.com/office/officeart/2018/2/layout/IconVerticalSolidList"/>
    <dgm:cxn modelId="{DB84A8AD-B714-469B-95A2-AE005AA4F43E}" type="presParOf" srcId="{5D386B33-D1D0-471D-87B6-B24606CA9A68}" destId="{A3765372-8E83-4099-AB3D-5A5A6BCD6568}" srcOrd="2" destOrd="0" presId="urn:microsoft.com/office/officeart/2018/2/layout/IconVerticalSolidList"/>
    <dgm:cxn modelId="{244ABB6B-BF68-400B-8772-29CD6EF90346}" type="presParOf" srcId="{A3765372-8E83-4099-AB3D-5A5A6BCD6568}" destId="{631937B3-251A-488B-92DF-1C2E2EC325E3}" srcOrd="0" destOrd="0" presId="urn:microsoft.com/office/officeart/2018/2/layout/IconVerticalSolidList"/>
    <dgm:cxn modelId="{F330DF69-C744-4F58-9DB7-EB27B63F774A}" type="presParOf" srcId="{A3765372-8E83-4099-AB3D-5A5A6BCD6568}" destId="{A895F6A9-EC4F-4908-802B-DD47EC02B227}" srcOrd="1" destOrd="0" presId="urn:microsoft.com/office/officeart/2018/2/layout/IconVerticalSolidList"/>
    <dgm:cxn modelId="{325D9BB1-E030-492E-88B1-AB0DE446025E}" type="presParOf" srcId="{A3765372-8E83-4099-AB3D-5A5A6BCD6568}" destId="{78876AB7-B1A7-438E-808B-4271B8E00F9E}" srcOrd="2" destOrd="0" presId="urn:microsoft.com/office/officeart/2018/2/layout/IconVerticalSolidList"/>
    <dgm:cxn modelId="{02CE46EC-7CE6-4A16-A659-EE162D51BBE0}" type="presParOf" srcId="{A3765372-8E83-4099-AB3D-5A5A6BCD6568}" destId="{2F39A87B-B7B8-4694-AEC2-CA6FF72806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BE98E-8548-411B-9FC8-BFBB374D76F1}">
      <dsp:nvSpPr>
        <dsp:cNvPr id="0" name=""/>
        <dsp:cNvSpPr/>
      </dsp:nvSpPr>
      <dsp:spPr>
        <a:xfrm>
          <a:off x="0" y="567"/>
          <a:ext cx="6206082" cy="1327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F3F34-1858-478F-82B1-979C750F9F1D}">
      <dsp:nvSpPr>
        <dsp:cNvPr id="0" name=""/>
        <dsp:cNvSpPr/>
      </dsp:nvSpPr>
      <dsp:spPr>
        <a:xfrm>
          <a:off x="401639" y="299307"/>
          <a:ext cx="730252" cy="73025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ED546-68FF-41CA-8A21-201198D293F3}">
      <dsp:nvSpPr>
        <dsp:cNvPr id="0" name=""/>
        <dsp:cNvSpPr/>
      </dsp:nvSpPr>
      <dsp:spPr>
        <a:xfrm>
          <a:off x="1533531" y="567"/>
          <a:ext cx="4672550" cy="132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518" tIns="140518" rIns="140518" bIns="140518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Math</a:t>
          </a:r>
          <a:endParaRPr lang="en-US" sz="2500" kern="1200" dirty="0"/>
        </a:p>
      </dsp:txBody>
      <dsp:txXfrm>
        <a:off x="1533531" y="567"/>
        <a:ext cx="4672550" cy="1327732"/>
      </dsp:txXfrm>
    </dsp:sp>
    <dsp:sp modelId="{6AB1817B-064A-4AF4-90BF-15C35FDC0D9A}">
      <dsp:nvSpPr>
        <dsp:cNvPr id="0" name=""/>
        <dsp:cNvSpPr/>
      </dsp:nvSpPr>
      <dsp:spPr>
        <a:xfrm>
          <a:off x="0" y="1660233"/>
          <a:ext cx="6206082" cy="1327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F3E56-B300-461C-8A21-EC541B5E8BA6}">
      <dsp:nvSpPr>
        <dsp:cNvPr id="0" name=""/>
        <dsp:cNvSpPr/>
      </dsp:nvSpPr>
      <dsp:spPr>
        <a:xfrm>
          <a:off x="401639" y="1958973"/>
          <a:ext cx="730252" cy="73025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91813-76C6-4D3E-BFEB-A982153EE19F}">
      <dsp:nvSpPr>
        <dsp:cNvPr id="0" name=""/>
        <dsp:cNvSpPr/>
      </dsp:nvSpPr>
      <dsp:spPr>
        <a:xfrm>
          <a:off x="1533531" y="1660233"/>
          <a:ext cx="4672550" cy="132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518" tIns="140518" rIns="140518" bIns="140518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sociology</a:t>
          </a:r>
          <a:endParaRPr lang="en-US" sz="2500" kern="1200" dirty="0"/>
        </a:p>
      </dsp:txBody>
      <dsp:txXfrm>
        <a:off x="1533531" y="1660233"/>
        <a:ext cx="4672550" cy="1327732"/>
      </dsp:txXfrm>
    </dsp:sp>
    <dsp:sp modelId="{23702518-CA3A-4788-AE9F-E692BE8527AC}">
      <dsp:nvSpPr>
        <dsp:cNvPr id="0" name=""/>
        <dsp:cNvSpPr/>
      </dsp:nvSpPr>
      <dsp:spPr>
        <a:xfrm>
          <a:off x="0" y="3319898"/>
          <a:ext cx="6206082" cy="1327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80164-2214-4F49-AC7F-658756328A39}">
      <dsp:nvSpPr>
        <dsp:cNvPr id="0" name=""/>
        <dsp:cNvSpPr/>
      </dsp:nvSpPr>
      <dsp:spPr>
        <a:xfrm>
          <a:off x="401639" y="3618638"/>
          <a:ext cx="730252" cy="73025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A709A-1207-431E-AB1D-01E66E525CAA}">
      <dsp:nvSpPr>
        <dsp:cNvPr id="0" name=""/>
        <dsp:cNvSpPr/>
      </dsp:nvSpPr>
      <dsp:spPr>
        <a:xfrm>
          <a:off x="1533531" y="3319898"/>
          <a:ext cx="4672550" cy="132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518" tIns="140518" rIns="140518" bIns="140518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Economics</a:t>
          </a:r>
          <a:endParaRPr lang="en-US" sz="2500" kern="1200" dirty="0"/>
        </a:p>
      </dsp:txBody>
      <dsp:txXfrm>
        <a:off x="1533531" y="3319898"/>
        <a:ext cx="4672550" cy="1327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0C865-40C1-4CAC-8D99-A9BE395F471B}">
      <dsp:nvSpPr>
        <dsp:cNvPr id="0" name=""/>
        <dsp:cNvSpPr/>
      </dsp:nvSpPr>
      <dsp:spPr>
        <a:xfrm>
          <a:off x="0" y="707092"/>
          <a:ext cx="38862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9079B-4E27-474D-91A4-1C728C4213E9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0F2B0-461B-47DC-A522-83456CE0E67C}">
      <dsp:nvSpPr>
        <dsp:cNvPr id="0" name=""/>
        <dsp:cNvSpPr/>
      </dsp:nvSpPr>
      <dsp:spPr>
        <a:xfrm>
          <a:off x="1507738" y="707092"/>
          <a:ext cx="23784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Statistics</a:t>
          </a:r>
        </a:p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507738" y="707092"/>
        <a:ext cx="2378461" cy="1305401"/>
      </dsp:txXfrm>
    </dsp:sp>
    <dsp:sp modelId="{B183797B-1FAE-4766-B652-0EF2B136559E}">
      <dsp:nvSpPr>
        <dsp:cNvPr id="0" name=""/>
        <dsp:cNvSpPr/>
      </dsp:nvSpPr>
      <dsp:spPr>
        <a:xfrm>
          <a:off x="0" y="2338844"/>
          <a:ext cx="38862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0C841-02A3-42DD-AFEF-0B7448983141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6466A-C014-4753-A29B-ACD1BBAE3692}">
      <dsp:nvSpPr>
        <dsp:cNvPr id="0" name=""/>
        <dsp:cNvSpPr/>
      </dsp:nvSpPr>
      <dsp:spPr>
        <a:xfrm>
          <a:off x="1507738" y="2338844"/>
          <a:ext cx="23784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Accounting</a:t>
          </a:r>
        </a:p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507738" y="2338844"/>
        <a:ext cx="2378461" cy="1305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910A4-0502-48D3-8460-5AB5E8EB167B}">
      <dsp:nvSpPr>
        <dsp:cNvPr id="0" name=""/>
        <dsp:cNvSpPr/>
      </dsp:nvSpPr>
      <dsp:spPr>
        <a:xfrm>
          <a:off x="0" y="707092"/>
          <a:ext cx="38862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98F70-086D-46B1-B49C-361CA547B89C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9F802-6BF0-4E66-81B0-6B85B0E7D8FC}">
      <dsp:nvSpPr>
        <dsp:cNvPr id="0" name=""/>
        <dsp:cNvSpPr/>
      </dsp:nvSpPr>
      <dsp:spPr>
        <a:xfrm>
          <a:off x="1507738" y="707092"/>
          <a:ext cx="23784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Advanced Math </a:t>
          </a:r>
        </a:p>
      </dsp:txBody>
      <dsp:txXfrm>
        <a:off x="1507738" y="707092"/>
        <a:ext cx="2378461" cy="1305401"/>
      </dsp:txXfrm>
    </dsp:sp>
    <dsp:sp modelId="{631937B3-251A-488B-92DF-1C2E2EC325E3}">
      <dsp:nvSpPr>
        <dsp:cNvPr id="0" name=""/>
        <dsp:cNvSpPr/>
      </dsp:nvSpPr>
      <dsp:spPr>
        <a:xfrm>
          <a:off x="0" y="2338844"/>
          <a:ext cx="38862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5F6A9-EC4F-4908-802B-DD47EC02B227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9A87B-B7B8-4694-AEC2-CA6FF7280668}">
      <dsp:nvSpPr>
        <dsp:cNvPr id="0" name=""/>
        <dsp:cNvSpPr/>
      </dsp:nvSpPr>
      <dsp:spPr>
        <a:xfrm>
          <a:off x="1507738" y="2338844"/>
          <a:ext cx="23784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Chemistry</a:t>
          </a:r>
        </a:p>
      </dsp:txBody>
      <dsp:txXfrm>
        <a:off x="1507738" y="2338844"/>
        <a:ext cx="23784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41075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1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1"/>
          <a:lstStyle>
            <a:lvl1pPr algn="l">
              <a:defRPr sz="1200"/>
            </a:lvl1pPr>
          </a:lstStyle>
          <a:p>
            <a:fld id="{0835BF28-6E71-4825-8C6F-8EF265AA330E}" type="datetimeFigureOut">
              <a:rPr lang="ar-EG" smtClean="0"/>
              <a:t>08/02/1445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41075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1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1" anchor="b"/>
          <a:lstStyle>
            <a:lvl1pPr algn="l">
              <a:defRPr sz="1200"/>
            </a:lvl1pPr>
          </a:lstStyle>
          <a:p>
            <a:fld id="{E5EBA063-F7C3-416C-B443-9C36C7223F5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2523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7BDA-8C47-4797-B1A6-04315DF196C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C965-A0C3-46E3-8D71-D0281A2F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3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7BDA-8C47-4797-B1A6-04315DF196C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C965-A0C3-46E3-8D71-D0281A2F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0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7BDA-8C47-4797-B1A6-04315DF196C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C965-A0C3-46E3-8D71-D0281A2F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7BDA-8C47-4797-B1A6-04315DF196C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C965-A0C3-46E3-8D71-D0281A2F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0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7BDA-8C47-4797-B1A6-04315DF196C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C965-A0C3-46E3-8D71-D0281A2F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5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7BDA-8C47-4797-B1A6-04315DF196C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C965-A0C3-46E3-8D71-D0281A2F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7BDA-8C47-4797-B1A6-04315DF196C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C965-A0C3-46E3-8D71-D0281A2F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8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7BDA-8C47-4797-B1A6-04315DF196C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C965-A0C3-46E3-8D71-D0281A2F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3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7BDA-8C47-4797-B1A6-04315DF196C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C965-A0C3-46E3-8D71-D0281A2F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7BDA-8C47-4797-B1A6-04315DF196C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C965-A0C3-46E3-8D71-D0281A2F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7BDA-8C47-4797-B1A6-04315DF196C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C965-A0C3-46E3-8D71-D0281A2F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5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87BDA-8C47-4797-B1A6-04315DF196C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AC965-A0C3-46E3-8D71-D0281A2F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6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6543" y="450221"/>
            <a:ext cx="8454557" cy="39181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1" y="1111086"/>
            <a:ext cx="7508874" cy="2623885"/>
          </a:xfrm>
        </p:spPr>
        <p:txBody>
          <a:bodyPr anchor="ctr">
            <a:normAutofit/>
          </a:bodyPr>
          <a:lstStyle/>
          <a:p>
            <a:pPr algn="l"/>
            <a:r>
              <a:rPr lang="en-US" sz="5700" b="1" dirty="0">
                <a:solidFill>
                  <a:srgbClr val="FFFFFF"/>
                </a:solidFill>
                <a:latin typeface="Amasis MT Pro" panose="020B0604020202020204" pitchFamily="18" charset="0"/>
              </a:rPr>
              <a:t>American Diploma Graduation Requirements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2900" y="4521269"/>
            <a:ext cx="5024434" cy="1877811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625" y="4843002"/>
            <a:ext cx="4075109" cy="1234345"/>
          </a:xfrm>
        </p:spPr>
        <p:txBody>
          <a:bodyPr anchor="ctr">
            <a:normAutofit/>
          </a:bodyPr>
          <a:lstStyle/>
          <a:p>
            <a:pPr algn="l"/>
            <a:r>
              <a:rPr lang="en-US" sz="2300" b="1" dirty="0">
                <a:solidFill>
                  <a:srgbClr val="1B1B1B"/>
                </a:solidFill>
              </a:rPr>
              <a:t>ACIC School</a:t>
            </a:r>
          </a:p>
          <a:p>
            <a:pPr algn="l"/>
            <a:r>
              <a:rPr lang="en-US" sz="2300" dirty="0">
                <a:solidFill>
                  <a:srgbClr val="1B1B1B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14508" y="4521270"/>
            <a:ext cx="1586592" cy="1890204"/>
          </a:xfrm>
          <a:prstGeom prst="rect">
            <a:avLst/>
          </a:prstGeom>
          <a:solidFill>
            <a:schemeClr val="accent1">
              <a:lumMod val="60000"/>
              <a:lumOff val="40000"/>
              <a:alpha val="95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5540093" y="4724400"/>
            <a:ext cx="149400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903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4D790D-6933-4C60-8A8B-C7057FE6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to calculate EST score?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0C0AA9C-132D-4B3F-B304-0884DC7D1C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2321" y="2227943"/>
                <a:ext cx="5033221" cy="3788227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1800" dirty="0"/>
                  <a:t>If you get less than 1090 so you will multiply your score by 60% and then divide it by 1600.</a:t>
                </a:r>
              </a:p>
              <a:p>
                <a:r>
                  <a:rPr lang="en-US" sz="1800" dirty="0"/>
                  <a:t>For example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1050</m:t>
                        </m:r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1600</m:t>
                        </m:r>
                      </m:den>
                    </m:f>
                    <m:r>
                      <a:rPr lang="en-US" sz="1800" b="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39.375</a:t>
                </a:r>
              </a:p>
              <a:p>
                <a:r>
                  <a:rPr lang="en-US" sz="1800" dirty="0"/>
                  <a:t>If you get 1090 or more so you will multiply your score by 69% and then divide it by 1600 </a:t>
                </a:r>
                <a:r>
                  <a:rPr lang="en-US" sz="1800" dirty="0">
                    <a:highlight>
                      <a:srgbClr val="FFFF00"/>
                    </a:highlight>
                  </a:rPr>
                  <a:t>( for private college multiply by 75)</a:t>
                </a:r>
              </a:p>
              <a:p>
                <a:r>
                  <a:rPr lang="en-US" sz="1800" dirty="0"/>
                  <a:t>For example: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1200</m:t>
                        </m:r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69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1600</m:t>
                        </m:r>
                      </m:den>
                    </m:f>
                    <m:r>
                      <a:rPr lang="en-US" sz="1800" b="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51.75</a:t>
                </a:r>
              </a:p>
              <a:p>
                <a:r>
                  <a:rPr lang="en-US" sz="1800" dirty="0"/>
                  <a:t>For EST II : MULTIPLY YOUR score by 15 and the result divide it by 1600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1200</m:t>
                        </m:r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1600</m:t>
                        </m:r>
                      </m:den>
                    </m:f>
                    <m:r>
                      <a:rPr lang="en-US" sz="1800" b="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11.25</a:t>
                </a:r>
              </a:p>
              <a:p>
                <a:r>
                  <a:rPr lang="en-US" sz="1800" dirty="0"/>
                  <a:t>Add the score of EST I , EST II and GPA to find the total score.</a:t>
                </a:r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C0AA9C-132D-4B3F-B304-0884DC7D1C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2321" y="2227943"/>
                <a:ext cx="5033221" cy="3788227"/>
              </a:xfrm>
              <a:blipFill>
                <a:blip r:embed="rId2"/>
                <a:stretch>
                  <a:fillRect l="-848" t="-8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6548039" y="2819400"/>
            <a:ext cx="1282792" cy="124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09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A169D286-F4D7-4C8B-A6BD-D05384C7F1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="" xmlns:a16="http://schemas.microsoft.com/office/drawing/2014/main" id="{39E8235E-135E-4261-8F54-2B316E493C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106623" y="610728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="" xmlns:a16="http://schemas.microsoft.com/office/drawing/2014/main" id="{D4ED8EC3-4D57-4620-93CE-4E6661F09A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108327" y="343079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83BCB34A-2F40-4F41-8488-A134C1C155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283" y="340424"/>
            <a:ext cx="3472603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F78382DC-4207-465E-B379-1E16448AA2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76335" y="1071563"/>
            <a:ext cx="5467663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="" xmlns:a16="http://schemas.microsoft.com/office/drawing/2014/main" id="{43E267E7-9053-4FF9-B441-804B8CF4C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527" y="1219200"/>
            <a:ext cx="5283558" cy="4953000"/>
          </a:xfrm>
          <a:prstGeom prst="rect">
            <a:avLst/>
          </a:prstGeom>
        </p:spPr>
      </p:pic>
      <p:pic>
        <p:nvPicPr>
          <p:cNvPr id="9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407117" y="1687459"/>
            <a:ext cx="2653801" cy="257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56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A169D286-F4D7-4C8B-A6BD-D05384C7F1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="" xmlns:a16="http://schemas.microsoft.com/office/drawing/2014/main" id="{39E8235E-135E-4261-8F54-2B316E493C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106623" y="610728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="" xmlns:a16="http://schemas.microsoft.com/office/drawing/2014/main" id="{D4ED8EC3-4D57-4620-93CE-4E6661F09A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108327" y="343079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83BCB34A-2F40-4F41-8488-A134C1C155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283" y="340424"/>
            <a:ext cx="3472603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F78382DC-4207-465E-B379-1E16448AA2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76335" y="1071563"/>
            <a:ext cx="5467663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/>
              <a:t>The EST is administered multiple times every year in January, March, May, July, October, December. </a:t>
            </a:r>
          </a:p>
          <a:p>
            <a:r>
              <a:rPr lang="en-US"/>
              <a:t>The EST website is :https://egypt.estests.com</a:t>
            </a:r>
          </a:p>
        </p:txBody>
      </p:sp>
      <p:pic>
        <p:nvPicPr>
          <p:cNvPr id="10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304800" y="1524000"/>
            <a:ext cx="2858112" cy="27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9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D99277A-2CD8-439D-80E3-F75080E8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7708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2000" kern="1200" dirty="0">
                <a:solidFill>
                  <a:schemeClr val="tx1"/>
                </a:solidFill>
                <a:latin typeface="Amasis MT Pro" panose="02040504050005020304" pitchFamily="18" charset="0"/>
              </a:rPr>
              <a:t>For grade 11: choose between two sections </a:t>
            </a:r>
            <a:r>
              <a:rPr lang="en-US" sz="2000" dirty="0">
                <a:latin typeface="Amasis MT Pro" panose="02040504050005020304" pitchFamily="18" charset="0"/>
              </a:rPr>
              <a:t>For those students joining scientific colleges:</a:t>
            </a:r>
            <a:br>
              <a:rPr lang="en-US" sz="2000" dirty="0">
                <a:latin typeface="Amasis MT Pro" panose="02040504050005020304" pitchFamily="18" charset="0"/>
              </a:rPr>
            </a:br>
            <a:r>
              <a:rPr lang="en-US" sz="2000" b="1" dirty="0">
                <a:latin typeface="Amasis MT Pro" panose="02040504050005020304" pitchFamily="18" charset="0"/>
              </a:rPr>
              <a:t>Elective (1)</a:t>
            </a:r>
            <a:r>
              <a:rPr lang="en-US" sz="2000" dirty="0">
                <a:latin typeface="Amasis MT Pro" panose="02040504050005020304" pitchFamily="18" charset="0"/>
              </a:rPr>
              <a:t> must be chosen</a:t>
            </a:r>
            <a:r>
              <a:rPr lang="en-US" sz="2000" b="1" dirty="0">
                <a:latin typeface="Amasis MT Pro" panose="02040504050005020304" pitchFamily="18" charset="0"/>
              </a:rPr>
              <a:t>.</a:t>
            </a:r>
            <a:r>
              <a:rPr lang="en-US" sz="2000" dirty="0">
                <a:latin typeface="Amasis MT Pro" panose="02040504050005020304" pitchFamily="18" charset="0"/>
              </a:rPr>
              <a:t/>
            </a:r>
            <a:br>
              <a:rPr lang="en-US" sz="2000" dirty="0">
                <a:latin typeface="Amasis MT Pro" panose="02040504050005020304" pitchFamily="18" charset="0"/>
              </a:rPr>
            </a:br>
            <a:r>
              <a:rPr lang="en-US" sz="2000" dirty="0">
                <a:latin typeface="Amasis MT Pro" panose="02040504050005020304" pitchFamily="18" charset="0"/>
              </a:rPr>
              <a:t/>
            </a:r>
            <a:br>
              <a:rPr lang="en-US" sz="2000" dirty="0">
                <a:latin typeface="Amasis MT Pro" panose="02040504050005020304" pitchFamily="18" charset="0"/>
              </a:rPr>
            </a:br>
            <a:endParaRPr lang="en-US" sz="2000" kern="1200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87C2F7B-46AE-4153-A3D4-7A378ED36D0D}"/>
              </a:ext>
            </a:extLst>
          </p:cNvPr>
          <p:cNvGrpSpPr/>
          <p:nvPr/>
        </p:nvGrpSpPr>
        <p:grpSpPr>
          <a:xfrm>
            <a:off x="2546593" y="660976"/>
            <a:ext cx="3593841" cy="5435024"/>
            <a:chOff x="2535726" y="1683610"/>
            <a:chExt cx="3593841" cy="4715231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C28BDBA-9C79-4BA0-9B83-4C66681F0B0C}"/>
                </a:ext>
              </a:extLst>
            </p:cNvPr>
            <p:cNvSpPr/>
            <p:nvPr/>
          </p:nvSpPr>
          <p:spPr>
            <a:xfrm>
              <a:off x="5299500" y="1683610"/>
              <a:ext cx="830066" cy="992680"/>
            </a:xfrm>
            <a:custGeom>
              <a:avLst/>
              <a:gdLst>
                <a:gd name="connsiteX0" fmla="*/ 0 w 830066"/>
                <a:gd name="connsiteY0" fmla="*/ 0 h 992680"/>
                <a:gd name="connsiteX1" fmla="*/ 830066 w 830066"/>
                <a:gd name="connsiteY1" fmla="*/ 0 h 992680"/>
                <a:gd name="connsiteX2" fmla="*/ 830066 w 830066"/>
                <a:gd name="connsiteY2" fmla="*/ 992680 h 992680"/>
                <a:gd name="connsiteX3" fmla="*/ 0 w 830066"/>
                <a:gd name="connsiteY3" fmla="*/ 992680 h 992680"/>
                <a:gd name="connsiteX4" fmla="*/ 0 w 830066"/>
                <a:gd name="connsiteY4" fmla="*/ 0 h 99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066" h="992680">
                  <a:moveTo>
                    <a:pt x="0" y="0"/>
                  </a:moveTo>
                  <a:lnTo>
                    <a:pt x="830066" y="0"/>
                  </a:lnTo>
                  <a:lnTo>
                    <a:pt x="830066" y="992680"/>
                  </a:lnTo>
                  <a:lnTo>
                    <a:pt x="0" y="9926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059" tIns="105059" rIns="105059" bIns="105059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B34BA115-F4B2-4E9B-8345-AED9D9AA9CB7}"/>
                </a:ext>
              </a:extLst>
            </p:cNvPr>
            <p:cNvSpPr/>
            <p:nvPr/>
          </p:nvSpPr>
          <p:spPr>
            <a:xfrm>
              <a:off x="2535726" y="2924460"/>
              <a:ext cx="3593841" cy="99268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 descr="Bar chart">
              <a:extLst>
                <a:ext uri="{FF2B5EF4-FFF2-40B4-BE49-F238E27FC236}">
                  <a16:creationId xmlns="" xmlns:a16="http://schemas.microsoft.com/office/drawing/2014/main" id="{922E9D82-8F03-4001-9AA8-7CD5757FBB4E}"/>
                </a:ext>
              </a:extLst>
            </p:cNvPr>
            <p:cNvSpPr/>
            <p:nvPr/>
          </p:nvSpPr>
          <p:spPr>
            <a:xfrm>
              <a:off x="2836011" y="3147813"/>
              <a:ext cx="545974" cy="545974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F307CDB3-1A24-4EEF-994D-A610F57A9325}"/>
                </a:ext>
              </a:extLst>
            </p:cNvPr>
            <p:cNvSpPr/>
            <p:nvPr/>
          </p:nvSpPr>
          <p:spPr>
            <a:xfrm>
              <a:off x="3682271" y="2924460"/>
              <a:ext cx="2447295" cy="992680"/>
            </a:xfrm>
            <a:custGeom>
              <a:avLst/>
              <a:gdLst>
                <a:gd name="connsiteX0" fmla="*/ 0 w 2447295"/>
                <a:gd name="connsiteY0" fmla="*/ 0 h 992680"/>
                <a:gd name="connsiteX1" fmla="*/ 2447295 w 2447295"/>
                <a:gd name="connsiteY1" fmla="*/ 0 h 992680"/>
                <a:gd name="connsiteX2" fmla="*/ 2447295 w 2447295"/>
                <a:gd name="connsiteY2" fmla="*/ 992680 h 992680"/>
                <a:gd name="connsiteX3" fmla="*/ 0 w 2447295"/>
                <a:gd name="connsiteY3" fmla="*/ 992680 h 992680"/>
                <a:gd name="connsiteX4" fmla="*/ 0 w 2447295"/>
                <a:gd name="connsiteY4" fmla="*/ 0 h 99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95" h="992680">
                  <a:moveTo>
                    <a:pt x="0" y="0"/>
                  </a:moveTo>
                  <a:lnTo>
                    <a:pt x="2447295" y="0"/>
                  </a:lnTo>
                  <a:lnTo>
                    <a:pt x="2447295" y="992680"/>
                  </a:lnTo>
                  <a:lnTo>
                    <a:pt x="0" y="9926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059" tIns="105059" rIns="105059" bIns="105059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/>
                <a:t>Math</a:t>
              </a:r>
              <a:endParaRPr lang="en-US" sz="2200" kern="1200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5AC42AF2-B038-4887-AC53-D63CD9B45A46}"/>
                </a:ext>
              </a:extLst>
            </p:cNvPr>
            <p:cNvSpPr/>
            <p:nvPr/>
          </p:nvSpPr>
          <p:spPr>
            <a:xfrm>
              <a:off x="2535726" y="4165311"/>
              <a:ext cx="3593841" cy="99268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 descr="Magnet">
              <a:extLst>
                <a:ext uri="{FF2B5EF4-FFF2-40B4-BE49-F238E27FC236}">
                  <a16:creationId xmlns="" xmlns:a16="http://schemas.microsoft.com/office/drawing/2014/main" id="{2DEE1234-E24B-4987-ACED-DD6BE679EB48}"/>
                </a:ext>
              </a:extLst>
            </p:cNvPr>
            <p:cNvSpPr/>
            <p:nvPr/>
          </p:nvSpPr>
          <p:spPr>
            <a:xfrm>
              <a:off x="2836011" y="4388664"/>
              <a:ext cx="545974" cy="545974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5954FC9-7790-4537-9949-797A23250C5F}"/>
                </a:ext>
              </a:extLst>
            </p:cNvPr>
            <p:cNvSpPr/>
            <p:nvPr/>
          </p:nvSpPr>
          <p:spPr>
            <a:xfrm>
              <a:off x="3682271" y="4165311"/>
              <a:ext cx="2447295" cy="992680"/>
            </a:xfrm>
            <a:custGeom>
              <a:avLst/>
              <a:gdLst>
                <a:gd name="connsiteX0" fmla="*/ 0 w 2447295"/>
                <a:gd name="connsiteY0" fmla="*/ 0 h 992680"/>
                <a:gd name="connsiteX1" fmla="*/ 2447295 w 2447295"/>
                <a:gd name="connsiteY1" fmla="*/ 0 h 992680"/>
                <a:gd name="connsiteX2" fmla="*/ 2447295 w 2447295"/>
                <a:gd name="connsiteY2" fmla="*/ 992680 h 992680"/>
                <a:gd name="connsiteX3" fmla="*/ 0 w 2447295"/>
                <a:gd name="connsiteY3" fmla="*/ 992680 h 992680"/>
                <a:gd name="connsiteX4" fmla="*/ 0 w 2447295"/>
                <a:gd name="connsiteY4" fmla="*/ 0 h 99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95" h="992680">
                  <a:moveTo>
                    <a:pt x="0" y="0"/>
                  </a:moveTo>
                  <a:lnTo>
                    <a:pt x="2447295" y="0"/>
                  </a:lnTo>
                  <a:lnTo>
                    <a:pt x="2447295" y="992680"/>
                  </a:lnTo>
                  <a:lnTo>
                    <a:pt x="0" y="9926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059" tIns="105059" rIns="105059" bIns="105059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/>
                <a:t>Physics</a:t>
              </a:r>
              <a:endParaRPr lang="en-US" sz="2200" kern="120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3C6DFB8D-E43D-4AC3-88EC-97C4119AFAFF}"/>
                </a:ext>
              </a:extLst>
            </p:cNvPr>
            <p:cNvSpPr/>
            <p:nvPr/>
          </p:nvSpPr>
          <p:spPr>
            <a:xfrm>
              <a:off x="2535726" y="5406161"/>
              <a:ext cx="3593841" cy="99268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 descr="Computer">
              <a:extLst>
                <a:ext uri="{FF2B5EF4-FFF2-40B4-BE49-F238E27FC236}">
                  <a16:creationId xmlns="" xmlns:a16="http://schemas.microsoft.com/office/drawing/2014/main" id="{90AD7A00-878F-454C-8E25-3F3CA6764ADE}"/>
                </a:ext>
              </a:extLst>
            </p:cNvPr>
            <p:cNvSpPr/>
            <p:nvPr/>
          </p:nvSpPr>
          <p:spPr>
            <a:xfrm>
              <a:off x="2836011" y="5629514"/>
              <a:ext cx="545974" cy="545974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5DE74CD-6F03-4E81-A2BC-5E4D43E1313A}"/>
                </a:ext>
              </a:extLst>
            </p:cNvPr>
            <p:cNvSpPr/>
            <p:nvPr/>
          </p:nvSpPr>
          <p:spPr>
            <a:xfrm>
              <a:off x="3682271" y="5406161"/>
              <a:ext cx="2447295" cy="992680"/>
            </a:xfrm>
            <a:custGeom>
              <a:avLst/>
              <a:gdLst>
                <a:gd name="connsiteX0" fmla="*/ 0 w 2447295"/>
                <a:gd name="connsiteY0" fmla="*/ 0 h 992680"/>
                <a:gd name="connsiteX1" fmla="*/ 2447295 w 2447295"/>
                <a:gd name="connsiteY1" fmla="*/ 0 h 992680"/>
                <a:gd name="connsiteX2" fmla="*/ 2447295 w 2447295"/>
                <a:gd name="connsiteY2" fmla="*/ 992680 h 992680"/>
                <a:gd name="connsiteX3" fmla="*/ 0 w 2447295"/>
                <a:gd name="connsiteY3" fmla="*/ 992680 h 992680"/>
                <a:gd name="connsiteX4" fmla="*/ 0 w 2447295"/>
                <a:gd name="connsiteY4" fmla="*/ 0 h 99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95" h="992680">
                  <a:moveTo>
                    <a:pt x="0" y="0"/>
                  </a:moveTo>
                  <a:lnTo>
                    <a:pt x="2447295" y="0"/>
                  </a:lnTo>
                  <a:lnTo>
                    <a:pt x="2447295" y="992680"/>
                  </a:lnTo>
                  <a:lnTo>
                    <a:pt x="0" y="9926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059" tIns="105059" rIns="105059" bIns="105059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/>
                <a:t>Economics or computer</a:t>
              </a:r>
              <a:endParaRPr lang="en-US" sz="2200" kern="1200"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29A0E42-336B-493E-8CCA-F75CE7B2A2D1}"/>
              </a:ext>
            </a:extLst>
          </p:cNvPr>
          <p:cNvGraphicFramePr>
            <a:graphicFrameLocks noGrp="1"/>
          </p:cNvGraphicFramePr>
          <p:nvPr/>
        </p:nvGraphicFramePr>
        <p:xfrm>
          <a:off x="402192" y="1681652"/>
          <a:ext cx="1954565" cy="5030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63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103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Grade 11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03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School Year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03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Career Goal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Course :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Credits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English Language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English Literature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American History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French/German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05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r>
                        <a:rPr lang="en-US" sz="1000" u="sng">
                          <a:effectLst/>
                        </a:rPr>
                        <a:t>Elective(1)  </a:t>
                      </a:r>
                      <a:r>
                        <a:rPr lang="en-US" sz="1000">
                          <a:effectLst/>
                        </a:rPr>
                        <a:t>                                          Math                                                                   Physics 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Economics/ Computer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1                    1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05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Elective(2)  </a:t>
                      </a:r>
                      <a:r>
                        <a:rPr lang="en-US" sz="1000">
                          <a:effectLst/>
                        </a:rPr>
                        <a:t>                 Math 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Sociology    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Economics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1                    1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        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Arabic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41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76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Credits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6874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Signature -----------------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224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Parent Signature --------------------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20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6523593" y="2783753"/>
            <a:ext cx="1331681" cy="129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0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D99277A-2CD8-439D-80E3-F75080E8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7007901" cy="9941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en-US" sz="2700" kern="1200" dirty="0">
                <a:solidFill>
                  <a:schemeClr val="tx1"/>
                </a:solidFill>
                <a:latin typeface="Amasis MT Pro" panose="02040504050005020304" pitchFamily="18" charset="0"/>
              </a:rPr>
              <a:t>For grade 11 choose between two sections </a:t>
            </a:r>
            <a:r>
              <a:rPr lang="en-US" sz="2700" dirty="0">
                <a:latin typeface="Amasis MT Pro" panose="02040504050005020304" pitchFamily="18" charset="0"/>
              </a:rPr>
              <a:t>For those students joining nonscientific colleges:</a:t>
            </a:r>
            <a:r>
              <a:rPr lang="en-US" dirty="0">
                <a:latin typeface="Amasis MT Pro" panose="02040504050005020304" pitchFamily="18" charset="0"/>
              </a:rPr>
              <a:t/>
            </a:r>
            <a:br>
              <a:rPr lang="en-US" dirty="0">
                <a:latin typeface="Amasis MT Pro" panose="02040504050005020304" pitchFamily="18" charset="0"/>
              </a:rPr>
            </a:br>
            <a:r>
              <a:rPr lang="en-US" b="1" dirty="0">
                <a:latin typeface="Amasis MT Pro" panose="02040504050005020304" pitchFamily="18" charset="0"/>
              </a:rPr>
              <a:t>Elective (2)</a:t>
            </a:r>
            <a:r>
              <a:rPr lang="en-US" dirty="0">
                <a:latin typeface="Amasis MT Pro" panose="02040504050005020304" pitchFamily="18" charset="0"/>
              </a:rPr>
              <a:t> must be chosen</a:t>
            </a:r>
            <a:r>
              <a:rPr lang="en-US" b="1" dirty="0">
                <a:latin typeface="Amasis MT Pro" panose="02040504050005020304" pitchFamily="18" charset="0"/>
              </a:rPr>
              <a:t>.</a:t>
            </a:r>
            <a:r>
              <a:rPr lang="en-US" dirty="0">
                <a:latin typeface="Amasis MT Pro" panose="02040504050005020304" pitchFamily="18" charset="0"/>
              </a:rPr>
              <a:t/>
            </a:r>
            <a:br>
              <a:rPr lang="en-US" dirty="0">
                <a:latin typeface="Amasis MT Pro" panose="02040504050005020304" pitchFamily="18" charset="0"/>
              </a:rPr>
            </a:br>
            <a:endParaRPr lang="en-US" sz="3000" kern="1200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="" xmlns:a16="http://schemas.microsoft.com/office/drawing/2014/main" id="{5D46E77D-4DBB-443B-A8FD-9AB529EE3C1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584854"/>
              </p:ext>
            </p:extLst>
          </p:nvPr>
        </p:nvGraphicFramePr>
        <p:xfrm>
          <a:off x="2535726" y="1828801"/>
          <a:ext cx="6206082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29A0E42-336B-493E-8CCA-F75CE7B2A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38594"/>
              </p:ext>
            </p:extLst>
          </p:nvPr>
        </p:nvGraphicFramePr>
        <p:xfrm>
          <a:off x="402192" y="1681652"/>
          <a:ext cx="1954565" cy="5030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63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103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Grade 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03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School Year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03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Career Goal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Course :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Credits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English Language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English Literature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American History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French/German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05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r>
                        <a:rPr lang="en-US" sz="1000" u="sng">
                          <a:effectLst/>
                        </a:rPr>
                        <a:t>Elective(1)  </a:t>
                      </a:r>
                      <a:r>
                        <a:rPr lang="en-US" sz="1000">
                          <a:effectLst/>
                        </a:rPr>
                        <a:t>                                          Math                                                                   Physics 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Economics/ Computer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1                    1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05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Elective(2)  </a:t>
                      </a:r>
                      <a:r>
                        <a:rPr lang="en-US" sz="1000">
                          <a:effectLst/>
                        </a:rPr>
                        <a:t>                 Math 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Sociology    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Economics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1                    1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        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Arabic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41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76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Credits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6874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Signature -----------------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224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Parent Signature --------------------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7614134" y="0"/>
            <a:ext cx="149400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2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D99277A-2CD8-439D-80E3-F75080E8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grade 12 choose between two sections </a:t>
            </a:r>
            <a:r>
              <a:rPr lang="en-US" sz="2000" dirty="0"/>
              <a:t>For those students joining art colleges:</a:t>
            </a:r>
            <a:br>
              <a:rPr lang="en-US" sz="2000" dirty="0"/>
            </a:br>
            <a:r>
              <a:rPr lang="en-US" sz="2000" b="1" dirty="0"/>
              <a:t>Elective (2)</a:t>
            </a:r>
            <a:r>
              <a:rPr lang="en-US" sz="2000" dirty="0"/>
              <a:t> must be chosen</a:t>
            </a:r>
            <a:r>
              <a:rPr lang="en-US" sz="2000" b="1" dirty="0"/>
              <a:t>.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A88C4E4-1D29-41C7-AD8B-AF8036092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07361"/>
              </p:ext>
            </p:extLst>
          </p:nvPr>
        </p:nvGraphicFramePr>
        <p:xfrm>
          <a:off x="457200" y="1681652"/>
          <a:ext cx="1899557" cy="5234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1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8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103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Grade 12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03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School Year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03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Career Goal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Course :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Credits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English Language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English Literature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+mn-ea"/>
                          <a:cs typeface="+mn-cs"/>
                        </a:rPr>
                        <a:t>Psychology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05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r>
                        <a:rPr lang="en-US" sz="1000" u="sng">
                          <a:effectLst/>
                        </a:rPr>
                        <a:t>Elective(1)  </a:t>
                      </a:r>
                      <a:r>
                        <a:rPr lang="en-US" sz="1000">
                          <a:effectLst/>
                        </a:rPr>
                        <a:t>                                          Advanced Math                                                                    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Chemistry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1                    1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05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Elective(2) 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u="sng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u="sng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>
                          <a:effectLst/>
                        </a:rPr>
                        <a:t>Statistics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>
                          <a:effectLst/>
                        </a:rPr>
                        <a:t>Accounting</a:t>
                      </a:r>
                      <a:r>
                        <a:rPr lang="en-US" sz="1000">
                          <a:effectLst/>
                        </a:rPr>
                        <a:t>                  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                   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        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Arabic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41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76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Credits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6874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Signature -----------------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224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Parent Signature --------------------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9" name="Content Placeholder 4">
            <a:extLst>
              <a:ext uri="{FF2B5EF4-FFF2-40B4-BE49-F238E27FC236}">
                <a16:creationId xmlns="" xmlns:a16="http://schemas.microsoft.com/office/drawing/2014/main" id="{F7E1755C-0564-4F0D-924E-A89320FD2A6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1546571"/>
              </p:ext>
            </p:extLst>
          </p:nvPr>
        </p:nvGraphicFramePr>
        <p:xfrm>
          <a:off x="2722075" y="1845686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6745615" y="2798768"/>
            <a:ext cx="1300691" cy="12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2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D99277A-2CD8-439D-80E3-F75080E8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grade 12 choose between two sections </a:t>
            </a:r>
            <a:r>
              <a:rPr lang="en-US" sz="2000" dirty="0"/>
              <a:t>For those students joining scientific colleges:</a:t>
            </a:r>
            <a:br>
              <a:rPr lang="en-US" sz="2000" dirty="0"/>
            </a:br>
            <a:r>
              <a:rPr lang="en-US" sz="2000" b="1" dirty="0"/>
              <a:t>Elective (1)</a:t>
            </a:r>
            <a:r>
              <a:rPr lang="en-US" sz="2000" dirty="0"/>
              <a:t> must be chosen</a:t>
            </a:r>
            <a:r>
              <a:rPr lang="en-US" sz="2000" b="1" dirty="0"/>
              <a:t>.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A88C4E4-1D29-41C7-AD8B-AF8036092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89608"/>
              </p:ext>
            </p:extLst>
          </p:nvPr>
        </p:nvGraphicFramePr>
        <p:xfrm>
          <a:off x="457200" y="1681652"/>
          <a:ext cx="1899557" cy="5030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1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8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103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Grade 12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03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School Year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03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Career Goal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Course :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Credits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English Language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English Literature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+mn-ea"/>
                          <a:cs typeface="+mn-cs"/>
                        </a:rPr>
                        <a:t>Psychology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05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r>
                        <a:rPr lang="en-US" sz="1000" u="sng">
                          <a:effectLst/>
                        </a:rPr>
                        <a:t>Elective(1)  </a:t>
                      </a:r>
                      <a:r>
                        <a:rPr lang="en-US" sz="1000">
                          <a:effectLst/>
                        </a:rPr>
                        <a:t>                                          Advanced Math                                                                    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Chemistry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1                    1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05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Elective(2) 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>
                          <a:effectLst/>
                        </a:rPr>
                        <a:t>Statistics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>
                          <a:effectLst/>
                        </a:rPr>
                        <a:t>Accounting</a:t>
                      </a:r>
                      <a:r>
                        <a:rPr lang="en-US" sz="1000">
                          <a:effectLst/>
                        </a:rPr>
                        <a:t>                  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                   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        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1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Arabic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41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76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Credits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6874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Signature -----------------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224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Parent Signature --------------------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3" marR="567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9" name="Content Placeholder 4">
            <a:extLst>
              <a:ext uri="{FF2B5EF4-FFF2-40B4-BE49-F238E27FC236}">
                <a16:creationId xmlns="" xmlns:a16="http://schemas.microsoft.com/office/drawing/2014/main" id="{F7E1755C-0564-4F0D-924E-A89320FD2A6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0722008"/>
              </p:ext>
            </p:extLst>
          </p:nvPr>
        </p:nvGraphicFramePr>
        <p:xfrm>
          <a:off x="2722075" y="1845686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6616840" y="2764410"/>
            <a:ext cx="1371600" cy="132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1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7A7F34E-D418-47E2-9F86-2C45BBC31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22" y="825147"/>
            <a:ext cx="7888978" cy="5118453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="" xmlns:a16="http://schemas.microsoft.com/office/drawing/2014/main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6640297" y="825147"/>
            <a:ext cx="1979268" cy="191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52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="" xmlns:a16="http://schemas.microsoft.com/office/drawing/2014/main" id="{C3420C89-0B09-4632-A4AF-3971D08BF7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="" xmlns:a16="http://schemas.microsoft.com/office/drawing/2014/main" id="{4E5CBA61-BF74-40B4-A3A8-366BBA626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C27E70C-5470-4262-B9CE-AE52C51CF4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2929"/>
            <a:ext cx="9141714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="" xmlns:a16="http://schemas.microsoft.com/office/drawing/2014/main" id="{B5C7D35F-738C-47DF-AD6E-859806E460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="" xmlns:a16="http://schemas.microsoft.com/office/drawing/2014/main" id="{740F8C8B-E52F-46CF-89C7-51C6A037CF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27AF472-EAE3-4572-AB69-B92BD10DBC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BF4DB9D2-6215-420C-874C-82EADF8C6C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1F003139-C97C-44FA-B139-32E4DFDCE9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CE4DD6E-8CEA-45EE-B630-DBC22144D8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A4372F7F-AA3C-470B-AA61-7C35B7722C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34B605BF-D199-43DD-9328-E99F2ADFC6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E5D42A77-7336-4A35-8922-8098A16AA2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401EE7D-B85D-4C10-AB8C-71884EFB11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4269714" cy="2587131"/>
          </a:xfrm>
        </p:spPr>
        <p:txBody>
          <a:bodyPr anchor="b">
            <a:normAutofit/>
          </a:bodyPr>
          <a:lstStyle/>
          <a:p>
            <a:r>
              <a:rPr lang="en-US" sz="4200" b="1">
                <a:solidFill>
                  <a:schemeClr val="bg1"/>
                </a:solidFill>
              </a:rPr>
              <a:t>ACIC Schoo</a:t>
            </a:r>
            <a:r>
              <a:rPr lang="en-US" sz="4200">
                <a:solidFill>
                  <a:schemeClr val="bg1"/>
                </a:solidFill>
              </a:rPr>
              <a:t>l</a:t>
            </a:r>
            <a:br>
              <a:rPr lang="en-US" sz="4200">
                <a:solidFill>
                  <a:schemeClr val="bg1"/>
                </a:solidFill>
              </a:rPr>
            </a:br>
            <a:endParaRPr lang="en-US" sz="42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7" y="3566810"/>
            <a:ext cx="4269715" cy="26511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6600" dirty="0">
                <a:solidFill>
                  <a:schemeClr val="tx2"/>
                </a:solidFill>
              </a:rPr>
              <a:t>THANK YOU</a:t>
            </a:r>
          </a:p>
        </p:txBody>
      </p:sp>
      <p:pic>
        <p:nvPicPr>
          <p:cNvPr id="25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5343603" y="1701802"/>
            <a:ext cx="3784128" cy="366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056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2100" b="1"/>
              <a:t/>
            </a:r>
            <a:br>
              <a:rPr lang="en-US" sz="2100" b="1"/>
            </a:br>
            <a:r>
              <a:rPr lang="en-US" sz="2100" b="1"/>
              <a:t>Al Afak Al Gadeda International School</a:t>
            </a:r>
            <a:br>
              <a:rPr lang="en-US" sz="2100" b="1"/>
            </a:br>
            <a:endParaRPr lang="en-US" sz="21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pPr marL="68580" indent="0">
              <a:buNone/>
            </a:pPr>
            <a:endParaRPr lang="en-US" b="1" dirty="0"/>
          </a:p>
          <a:p>
            <a:pPr marL="68580" indent="0">
              <a:buNone/>
            </a:pPr>
            <a:r>
              <a:rPr lang="en-US" b="1" dirty="0"/>
              <a:t>Graduation Requirements and Cumulative Average  Calculations</a:t>
            </a:r>
          </a:p>
          <a:p>
            <a:pPr marL="68580" indent="0">
              <a:buNone/>
            </a:pPr>
            <a:endParaRPr lang="en-US" b="1" dirty="0"/>
          </a:p>
          <a:p>
            <a:pPr marL="68580" indent="0">
              <a:buNone/>
            </a:pPr>
            <a:endParaRPr lang="en-US" b="1" dirty="0"/>
          </a:p>
          <a:p>
            <a:pPr marL="0" indent="0" rtl="1">
              <a:buNone/>
            </a:pPr>
            <a:endParaRPr lang="en-US" b="1" dirty="0"/>
          </a:p>
          <a:p>
            <a:pPr rtl="1"/>
            <a:endParaRPr lang="en-US" dirty="0"/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0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6559728" y="2818768"/>
            <a:ext cx="1259414" cy="12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9932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DE6A193-4755-479A-BC6F-A7EBCA73B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5A55B759-31A7-423C-9BC2-A8BC09FE9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506573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F78796AF-79A0-47AC-BEFD-BFFC00F968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4465335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504" y="338328"/>
            <a:ext cx="3968496" cy="2249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>
                <a:latin typeface="+mj-lt"/>
                <a:ea typeface="+mj-ea"/>
                <a:cs typeface="+mj-cs"/>
              </a:rPr>
              <a:t>Examples  for Graduation Transcripts: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>
                <a:latin typeface="+mj-lt"/>
                <a:ea typeface="+mj-ea"/>
                <a:cs typeface="+mj-cs"/>
              </a:rPr>
              <a:t>Scholastic Year 2020-2021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637" y="8035099"/>
            <a:ext cx="7962900" cy="1169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600"/>
              </a:spcAft>
            </a:pPr>
            <a:endParaRPr lang="en-US" sz="2800" b="1" i="1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  <a:p>
            <a:pPr algn="r" rtl="1">
              <a:spcAft>
                <a:spcPts val="600"/>
              </a:spcAft>
            </a:pPr>
            <a:endParaRPr lang="en-US" sz="2800" b="1" i="1" dirty="0"/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56249" t="21555" r="14660" b="14483"/>
          <a:stretch/>
        </p:blipFill>
        <p:spPr bwMode="auto">
          <a:xfrm>
            <a:off x="381000" y="2325881"/>
            <a:ext cx="8153400" cy="4248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6459554" y="141273"/>
            <a:ext cx="2079328" cy="201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22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="" xmlns:a16="http://schemas.microsoft.com/office/drawing/2014/main" id="{76EFD3D9-44F0-4267-BCC1-1613E79D82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="" xmlns:a16="http://schemas.microsoft.com/office/drawing/2014/main" id="{A779A851-95D6-41AF-937A-B0E4B7F6FA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="" xmlns:a16="http://schemas.microsoft.com/office/drawing/2014/main" id="{953FB2E7-B6CB-429C-81EB-D9516D6D5C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2EC40DB1-B719-4A13-9A4D-0966B4B27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2700" b="1">
                <a:solidFill>
                  <a:srgbClr val="FFFFFF"/>
                </a:solidFill>
                <a:latin typeface="Algerian" panose="04020705040A02060702" pitchFamily="82" charset="0"/>
              </a:rPr>
              <a:t>How is the 40% of school grade calculated?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82211336-CFF3-412D-868A-6679C1004C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FEFFFF"/>
                </a:solidFill>
              </a:rPr>
              <a:t>Score of the highest qualifying 8 subjects are selected.</a:t>
            </a:r>
          </a:p>
          <a:p>
            <a:endParaRPr lang="en-US" b="1">
              <a:solidFill>
                <a:srgbClr val="FEFFFF"/>
              </a:solidFill>
            </a:endParaRPr>
          </a:p>
          <a:p>
            <a:r>
              <a:rPr lang="en-US" b="1">
                <a:solidFill>
                  <a:srgbClr val="FEFFFF"/>
                </a:solidFill>
              </a:rPr>
              <a:t>Ex: 100+97+89+97+76+86+93+97 = 735</a:t>
            </a:r>
          </a:p>
          <a:p>
            <a:r>
              <a:rPr lang="en-US" b="1">
                <a:solidFill>
                  <a:srgbClr val="FEFFFF"/>
                </a:solidFill>
              </a:rPr>
              <a:t>       735 / 8 = 91.87</a:t>
            </a:r>
          </a:p>
          <a:p>
            <a:r>
              <a:rPr lang="en-US" b="1">
                <a:solidFill>
                  <a:srgbClr val="FEFFFF"/>
                </a:solidFill>
              </a:rPr>
              <a:t>       91.87 x 40% = 36.75</a:t>
            </a:r>
          </a:p>
        </p:txBody>
      </p:sp>
      <p:pic>
        <p:nvPicPr>
          <p:cNvPr id="10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212353" y="161262"/>
            <a:ext cx="977601" cy="94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54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1">
            <a:extLst>
              <a:ext uri="{FF2B5EF4-FFF2-40B4-BE49-F238E27FC236}">
                <a16:creationId xmlns="" xmlns:a16="http://schemas.microsoft.com/office/drawing/2014/main" id="{0DE6A193-4755-479A-BC6F-A7EBCA73B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3">
            <a:extLst>
              <a:ext uri="{FF2B5EF4-FFF2-40B4-BE49-F238E27FC236}">
                <a16:creationId xmlns="" xmlns:a16="http://schemas.microsoft.com/office/drawing/2014/main" id="{5A55B759-31A7-423C-9BC2-A8BC09FE9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506573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: Shape 55">
            <a:extLst>
              <a:ext uri="{FF2B5EF4-FFF2-40B4-BE49-F238E27FC236}">
                <a16:creationId xmlns="" xmlns:a16="http://schemas.microsoft.com/office/drawing/2014/main" id="{F78796AF-79A0-47AC-BEFD-BFFC00F968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4465335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79BA17-72E3-4AFB-A39B-F558BDE5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38328"/>
            <a:ext cx="2907792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dirty="0"/>
              <a:t>The Exams are structured as follows:</a:t>
            </a: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7A251791-A863-4BCD-8DA9-B5C59F8AE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196" y="3429000"/>
            <a:ext cx="5275603" cy="2612794"/>
          </a:xfrm>
          <a:prstGeom prst="rect">
            <a:avLst/>
          </a:prstGeom>
        </p:spPr>
      </p:pic>
      <p:pic>
        <p:nvPicPr>
          <p:cNvPr id="7" name="Content Placeholder 6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417456E1-A024-4D70-80E9-FFB71266B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816206"/>
            <a:ext cx="5018874" cy="23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24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17A7F34E-D418-47E2-9F86-2C45BBC31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A9CB6C55-24FC-41EF-B948-C56DDC42A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94" y="918935"/>
            <a:ext cx="7675529" cy="2891065"/>
          </a:xfrm>
          <a:prstGeom prst="rect">
            <a:avLst/>
          </a:prstGeom>
        </p:spPr>
      </p:pic>
      <p:sp>
        <p:nvSpPr>
          <p:cNvPr id="77" name="Right Triangle 76">
            <a:extLst>
              <a:ext uri="{FF2B5EF4-FFF2-40B4-BE49-F238E27FC236}">
                <a16:creationId xmlns="" xmlns:a16="http://schemas.microsoft.com/office/drawing/2014/main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697735" y="4483014"/>
            <a:ext cx="1664465" cy="161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31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6">
            <a:extLst>
              <a:ext uri="{FF2B5EF4-FFF2-40B4-BE49-F238E27FC236}">
                <a16:creationId xmlns="" xmlns:a16="http://schemas.microsoft.com/office/drawing/2014/main" id="{A87EA4E9-DFD6-45D4-965D-8A79984EF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24293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" y="300505"/>
            <a:ext cx="7879842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b="1">
                <a:solidFill>
                  <a:schemeClr val="bg1"/>
                </a:solidFill>
              </a:rPr>
              <a:t>Ministry Requirements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D52178F3-90CB-4E47-AA82-63DC956D3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924" y="2514600"/>
            <a:ext cx="6029076" cy="3810000"/>
          </a:xfrm>
          <a:prstGeom prst="rect">
            <a:avLst/>
          </a:prstGeom>
        </p:spPr>
      </p:pic>
      <p:pic>
        <p:nvPicPr>
          <p:cNvPr id="7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304800" y="3429000"/>
            <a:ext cx="2514600" cy="243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0286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741869D7-0077-448E-A2CC-5686149EC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43000"/>
            <a:ext cx="8458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2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0070C0"/>
          </a:solidFill>
          <a:ln w="127000" cap="sq" cmpd="thinThick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 II Subjects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="" xmlns:a16="http://schemas.microsoft.com/office/drawing/2014/main" id="{1FE9DC55-A106-4273-996A-8324D1E08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894" y="1039280"/>
            <a:ext cx="5620498" cy="4294720"/>
          </a:xfrm>
          <a:prstGeom prst="rect">
            <a:avLst/>
          </a:prstGeom>
        </p:spPr>
      </p:pic>
      <p:pic>
        <p:nvPicPr>
          <p:cNvPr id="7" name="Picture 1" descr="C:\Users\User\Downloads\New ACIC American School LOGO-SME-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183" r="7687" b="12560"/>
          <a:stretch>
            <a:fillRect/>
          </a:stretch>
        </p:blipFill>
        <p:spPr bwMode="auto">
          <a:xfrm>
            <a:off x="50657" y="0"/>
            <a:ext cx="1013107" cy="98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42589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1111</TotalTime>
  <Words>387</Words>
  <Application>Microsoft Office PowerPoint</Application>
  <PresentationFormat>On-screen Show (4:3)</PresentationFormat>
  <Paragraphs>190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Algerian</vt:lpstr>
      <vt:lpstr>Amasis MT Pro</vt:lpstr>
      <vt:lpstr>Arial</vt:lpstr>
      <vt:lpstr>Calibri</vt:lpstr>
      <vt:lpstr>Calibri Light</vt:lpstr>
      <vt:lpstr>Cambria Math</vt:lpstr>
      <vt:lpstr>Office Theme</vt:lpstr>
      <vt:lpstr>American Diploma Graduation Requirements</vt:lpstr>
      <vt:lpstr> Al Afak Al Gadeda International School </vt:lpstr>
      <vt:lpstr>PowerPoint Presentation</vt:lpstr>
      <vt:lpstr>How is the 40% of school grade calculated?</vt:lpstr>
      <vt:lpstr>The Exams are structured as follows:</vt:lpstr>
      <vt:lpstr>PowerPoint Presentation</vt:lpstr>
      <vt:lpstr>Ministry Requirements</vt:lpstr>
      <vt:lpstr>PowerPoint Presentation</vt:lpstr>
      <vt:lpstr>EST II Subjects</vt:lpstr>
      <vt:lpstr>How to calculate EST score?</vt:lpstr>
      <vt:lpstr>PowerPoint Presentation</vt:lpstr>
      <vt:lpstr>PowerPoint Presentation</vt:lpstr>
      <vt:lpstr>For grade 11: choose between two sections For those students joining scientific colleges: Elective (1) must be chosen.  </vt:lpstr>
      <vt:lpstr>For grade 11 choose between two sections For those students joining nonscientific colleges: Elective (2) must be chosen. </vt:lpstr>
      <vt:lpstr>For grade 12 choose between two sections For those students joining art colleges: Elective (2) must be chosen.  </vt:lpstr>
      <vt:lpstr>For grade 12 choose between two sections For those students joining scientific colleges: Elective (1) must be chosen.  </vt:lpstr>
      <vt:lpstr>PowerPoint Presentation</vt:lpstr>
      <vt:lpstr>ACIC School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Diploma Graduation Requirements</dc:title>
  <dc:creator>nader george</dc:creator>
  <cp:lastModifiedBy>User</cp:lastModifiedBy>
  <cp:revision>90</cp:revision>
  <dcterms:created xsi:type="dcterms:W3CDTF">2013-12-09T11:33:07Z</dcterms:created>
  <dcterms:modified xsi:type="dcterms:W3CDTF">2023-08-24T06:16:42Z</dcterms:modified>
</cp:coreProperties>
</file>