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74" r:id="rId4"/>
    <p:sldId id="270" r:id="rId5"/>
    <p:sldId id="271" r:id="rId6"/>
    <p:sldId id="272" r:id="rId7"/>
    <p:sldId id="273" r:id="rId8"/>
    <p:sldId id="262" r:id="rId9"/>
    <p:sldId id="276" r:id="rId10"/>
    <p:sldId id="279" r:id="rId11"/>
    <p:sldId id="280" r:id="rId12"/>
    <p:sldId id="281" r:id="rId13"/>
    <p:sldId id="282" r:id="rId14"/>
    <p:sldId id="284" r:id="rId15"/>
    <p:sldId id="26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1773FA-5C10-43FD-89EF-7AEDEA6AB39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E2F6F6-8E38-4D66-9B0D-3D1F9ED39FD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cic.skoleralm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 6 Orientation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0593"/>
            <a:ext cx="6512768" cy="35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in MS?</a:t>
            </a:r>
            <a:br>
              <a:rPr lang="en-US" dirty="0" smtClean="0"/>
            </a:br>
            <a:r>
              <a:rPr lang="en-US" dirty="0"/>
              <a:t>SKOLERA </a:t>
            </a:r>
            <a:r>
              <a:rPr lang="en-US" dirty="0" smtClean="0"/>
              <a:t>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Check </a:t>
            </a:r>
            <a:r>
              <a:rPr lang="en-US" sz="2000" dirty="0"/>
              <a:t>daily for </a:t>
            </a:r>
            <a:r>
              <a:rPr lang="en-US" sz="2000" dirty="0" smtClean="0"/>
              <a:t>announcements and messages from teachers </a:t>
            </a:r>
            <a:endParaRPr lang="en-US" sz="2000" dirty="0"/>
          </a:p>
          <a:p>
            <a:r>
              <a:rPr lang="en-US" sz="2000" dirty="0" smtClean="0"/>
              <a:t>Each subject has it’s own page </a:t>
            </a:r>
            <a:endParaRPr lang="en-US" sz="2000" dirty="0"/>
          </a:p>
          <a:p>
            <a:r>
              <a:rPr lang="en-US" sz="2000" dirty="0"/>
              <a:t>Teachers upload daily work, assignments, announcements and material</a:t>
            </a:r>
          </a:p>
          <a:p>
            <a:r>
              <a:rPr lang="en-US" sz="2000" dirty="0"/>
              <a:t>Students and parents can communicate via ASK </a:t>
            </a:r>
            <a:r>
              <a:rPr lang="en-US" sz="2000" dirty="0" smtClean="0"/>
              <a:t>TEACHER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r="4660" b="10566"/>
          <a:stretch/>
        </p:blipFill>
        <p:spPr>
          <a:xfrm>
            <a:off x="4716016" y="1371600"/>
            <a:ext cx="3672408" cy="1625352"/>
          </a:xfrm>
        </p:spPr>
      </p:pic>
    </p:spTree>
    <p:extLst>
      <p:ext uri="{BB962C8B-B14F-4D97-AF65-F5344CB8AC3E}">
        <p14:creationId xmlns:p14="http://schemas.microsoft.com/office/powerpoint/2010/main" val="24116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in MS?</a:t>
            </a:r>
            <a:br>
              <a:rPr lang="en-US" dirty="0" smtClean="0"/>
            </a:br>
            <a:r>
              <a:rPr lang="en-US" dirty="0"/>
              <a:t>Different scheme of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opportunities throughout 4 quarters to ensure the progress and success of our students</a:t>
            </a:r>
          </a:p>
          <a:p>
            <a:pPr lvl="1"/>
            <a:r>
              <a:rPr lang="en-US" sz="2400" dirty="0"/>
              <a:t>Eliminate subjective marks , all parts of the assessment scheme are evidence based ,60% of the students’ grades is assigned for quarter exams, 20% for quizzes, 10% homework and 10% project.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expect in MS?</a:t>
            </a:r>
            <a:br>
              <a:rPr lang="en-US" dirty="0"/>
            </a:br>
            <a:r>
              <a:rPr lang="en-US" sz="3600" dirty="0"/>
              <a:t>Homework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To </a:t>
            </a:r>
            <a:r>
              <a:rPr lang="en-US" dirty="0"/>
              <a:t>take full credit for homework it must be complete and submitted on time. A 1 day late submission is assigned 80% , a 2 day late homework is assigned 60%. Homework more than 2 days late is not accepted (assigned 0).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1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in 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co-teachers</a:t>
            </a:r>
          </a:p>
          <a:p>
            <a:pPr lvl="1"/>
            <a:r>
              <a:rPr lang="en-US" dirty="0"/>
              <a:t>Students become self dependent and responsible for books, assignments and due dates</a:t>
            </a:r>
          </a:p>
          <a:p>
            <a:r>
              <a:rPr lang="en-US" dirty="0"/>
              <a:t>Social interactions </a:t>
            </a:r>
          </a:p>
          <a:p>
            <a:pPr lvl="1"/>
            <a:r>
              <a:rPr lang="en-US" dirty="0"/>
              <a:t>Students are expected to  interact respectfully with peers, older students and adults</a:t>
            </a:r>
          </a:p>
          <a:p>
            <a:pPr lvl="1"/>
            <a:r>
              <a:rPr lang="en-US" dirty="0"/>
              <a:t>Student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6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“What we want is to see the child in pursuit of knowledge, and not knowledge in pursuit of the child.”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/>
              <a:t>- George Bernard Shaw.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8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Communication….. and follow-up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SKOLERA LMS</a:t>
            </a:r>
          </a:p>
          <a:p>
            <a:r>
              <a:rPr lang="en-US" dirty="0" smtClean="0"/>
              <a:t>Communicating with teachers can be done through “Ask teacher” in the course page on SKOLERA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chool email </a:t>
            </a:r>
          </a:p>
          <a:p>
            <a:r>
              <a:rPr lang="en-US" dirty="0" smtClean="0"/>
              <a:t>Communicating with the Middle School office</a:t>
            </a:r>
          </a:p>
          <a:p>
            <a:pPr lvl="1"/>
            <a:r>
              <a:rPr lang="en-US" dirty="0" smtClean="0"/>
              <a:t>01202088018</a:t>
            </a:r>
          </a:p>
          <a:p>
            <a:r>
              <a:rPr lang="en-US" dirty="0" smtClean="0"/>
              <a:t>Communicating with the Middle School Principal</a:t>
            </a:r>
          </a:p>
          <a:p>
            <a:pPr lvl="1"/>
            <a:r>
              <a:rPr lang="en-US" dirty="0" smtClean="0"/>
              <a:t>Email : lobna@acic.edu.eg</a:t>
            </a:r>
          </a:p>
          <a:p>
            <a:pPr lvl="1"/>
            <a:r>
              <a:rPr lang="en-US" dirty="0"/>
              <a:t>Calls everyday between 10-12 </a:t>
            </a:r>
          </a:p>
          <a:p>
            <a:pPr lvl="1"/>
            <a:r>
              <a:rPr lang="en-US" dirty="0" smtClean="0"/>
              <a:t>Schedule a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Communication….. and follow-up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Video tutorials can be found on the school website for how you can access SKOLERA.</a:t>
            </a:r>
          </a:p>
          <a:p>
            <a:r>
              <a:rPr lang="en-US" dirty="0" smtClean="0"/>
              <a:t>A link for parent resources for the </a:t>
            </a:r>
            <a:r>
              <a:rPr lang="en-US" dirty="0" err="1" smtClean="0"/>
              <a:t>Savvas</a:t>
            </a:r>
            <a:r>
              <a:rPr lang="en-US" dirty="0" smtClean="0"/>
              <a:t> platform can be found on both the school website and SKOLERA.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“Education is not preparation for life; education is life itself.”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/>
              <a:t>- John Dewey.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7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v</a:t>
            </a:r>
            <a:r>
              <a:rPr lang="en-US" dirty="0" smtClean="0"/>
              <a:t>ision for our MS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Academic Standards</a:t>
            </a:r>
          </a:p>
          <a:p>
            <a:r>
              <a:rPr lang="en-US" dirty="0" smtClean="0"/>
              <a:t>Creating and Promoting leadership</a:t>
            </a:r>
          </a:p>
          <a:p>
            <a:r>
              <a:rPr lang="en-US" dirty="0" smtClean="0"/>
              <a:t>Global awareness </a:t>
            </a:r>
          </a:p>
          <a:p>
            <a:r>
              <a:rPr lang="en-US" dirty="0" smtClean="0"/>
              <a:t>Character building</a:t>
            </a:r>
          </a:p>
        </p:txBody>
      </p:sp>
    </p:spTree>
    <p:extLst>
      <p:ext uri="{BB962C8B-B14F-4D97-AF65-F5344CB8AC3E}">
        <p14:creationId xmlns:p14="http://schemas.microsoft.com/office/powerpoint/2010/main" val="291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v</a:t>
            </a:r>
            <a:r>
              <a:rPr lang="en-US" dirty="0" smtClean="0"/>
              <a:t>ision for our MS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Academic Standards</a:t>
            </a:r>
          </a:p>
          <a:p>
            <a:pPr lvl="1"/>
            <a:r>
              <a:rPr lang="en-US" dirty="0" smtClean="0"/>
              <a:t>Promote understanding of academic content at high levels  of proficiency</a:t>
            </a:r>
          </a:p>
          <a:p>
            <a:pPr lvl="1"/>
            <a:r>
              <a:rPr lang="en-US" dirty="0" smtClean="0"/>
              <a:t>practicing problem solving and critical thinking skills within each subject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2506" y="3931965"/>
            <a:ext cx="1997437" cy="117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92" y="3212976"/>
            <a:ext cx="1163602" cy="1551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48" y="4755699"/>
            <a:ext cx="1207027" cy="160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14" y="3117111"/>
            <a:ext cx="1307399" cy="1743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19" y="3296462"/>
            <a:ext cx="1845995" cy="1384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9" y="4666759"/>
            <a:ext cx="2264413" cy="16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 for our MS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and Promoting leadership</a:t>
            </a:r>
          </a:p>
          <a:p>
            <a:pPr lvl="1"/>
            <a:r>
              <a:rPr lang="en-US" dirty="0" smtClean="0"/>
              <a:t>Through activities and opportunities both inside the classroom and across the middle school</a:t>
            </a:r>
            <a:endParaRPr lang="en-US" dirty="0"/>
          </a:p>
          <a:p>
            <a:pPr lvl="1"/>
            <a:r>
              <a:rPr lang="en-US" dirty="0" smtClean="0"/>
              <a:t>The Middle School Student Council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31" y="3140968"/>
            <a:ext cx="3712413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72" y="3284984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v</a:t>
            </a:r>
            <a:r>
              <a:rPr lang="en-US" dirty="0" smtClean="0"/>
              <a:t>ision for our MS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awareness </a:t>
            </a:r>
          </a:p>
          <a:p>
            <a:pPr lvl="1"/>
            <a:r>
              <a:rPr lang="en-US" dirty="0" smtClean="0"/>
              <a:t>Addressing global issues across all subjects</a:t>
            </a:r>
          </a:p>
          <a:p>
            <a:pPr lvl="1"/>
            <a:r>
              <a:rPr lang="en-US" dirty="0" smtClean="0"/>
              <a:t>Understanding diverse people and cultures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24944"/>
            <a:ext cx="2597302" cy="1460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2597301" cy="146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17" y="2924944"/>
            <a:ext cx="1989912" cy="149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95" y="4401652"/>
            <a:ext cx="2570687" cy="1713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38627"/>
            <a:ext cx="2325392" cy="12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v</a:t>
            </a:r>
            <a:r>
              <a:rPr lang="en-US" dirty="0" smtClean="0"/>
              <a:t>ision for our MS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building</a:t>
            </a:r>
          </a:p>
          <a:p>
            <a:pPr lvl="1"/>
            <a:r>
              <a:rPr lang="en-US" dirty="0" smtClean="0"/>
              <a:t>Through quarterly themes handled in different subjects</a:t>
            </a:r>
          </a:p>
          <a:p>
            <a:pPr lvl="1"/>
            <a:r>
              <a:rPr lang="en-US" dirty="0" smtClean="0"/>
              <a:t>Religion classes which will emphasize good character traits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9000"/>
          <a:stretch/>
        </p:blipFill>
        <p:spPr>
          <a:xfrm>
            <a:off x="539552" y="3068960"/>
            <a:ext cx="385762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in 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SKOLERA LMS, </a:t>
            </a:r>
            <a:r>
              <a:rPr lang="en-US" dirty="0" err="1" smtClean="0"/>
              <a:t>Savvas</a:t>
            </a:r>
            <a:r>
              <a:rPr lang="en-US" dirty="0" smtClean="0"/>
              <a:t> and McGraw Hill platforms</a:t>
            </a:r>
          </a:p>
          <a:p>
            <a:r>
              <a:rPr lang="en-US" dirty="0" smtClean="0"/>
              <a:t>Different scheme of assessment</a:t>
            </a:r>
          </a:p>
          <a:p>
            <a:r>
              <a:rPr lang="en-US" dirty="0"/>
              <a:t>Homework Policy</a:t>
            </a:r>
          </a:p>
          <a:p>
            <a:r>
              <a:rPr lang="en-US" dirty="0" smtClean="0"/>
              <a:t>No </a:t>
            </a:r>
            <a:r>
              <a:rPr lang="en-US" dirty="0"/>
              <a:t>co-teachers</a:t>
            </a:r>
          </a:p>
          <a:p>
            <a:r>
              <a:rPr lang="en-US" dirty="0" smtClean="0"/>
              <a:t>Social interactions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771829" cy="5029106"/>
          </a:xfrm>
        </p:spPr>
      </p:pic>
    </p:spTree>
    <p:extLst>
      <p:ext uri="{BB962C8B-B14F-4D97-AF65-F5344CB8AC3E}">
        <p14:creationId xmlns:p14="http://schemas.microsoft.com/office/powerpoint/2010/main" val="36213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in MS?</a:t>
            </a:r>
            <a:br>
              <a:rPr lang="en-US" dirty="0" smtClean="0"/>
            </a:br>
            <a:r>
              <a:rPr lang="en-US" dirty="0"/>
              <a:t>SKOLERA </a:t>
            </a:r>
            <a:r>
              <a:rPr lang="en-US" dirty="0" smtClean="0"/>
              <a:t>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022" y="1379139"/>
            <a:ext cx="3791938" cy="468172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The </a:t>
            </a:r>
            <a:r>
              <a:rPr lang="en-US" sz="1900" dirty="0"/>
              <a:t>official LMS used in middle school is </a:t>
            </a:r>
            <a:r>
              <a:rPr lang="en-US" sz="1900" dirty="0" smtClean="0"/>
              <a:t>SKOLERA.</a:t>
            </a:r>
          </a:p>
          <a:p>
            <a:r>
              <a:rPr lang="en-US" sz="1900" dirty="0" smtClean="0"/>
              <a:t>You can use it through:</a:t>
            </a:r>
          </a:p>
          <a:p>
            <a:r>
              <a:rPr lang="en-US" sz="1900" dirty="0" smtClean="0">
                <a:hlinkClick r:id="rId2"/>
              </a:rPr>
              <a:t>www.acic.skoleralms.com</a:t>
            </a:r>
            <a:r>
              <a:rPr lang="en-US" sz="1900" dirty="0" smtClean="0"/>
              <a:t> or</a:t>
            </a:r>
          </a:p>
          <a:p>
            <a:r>
              <a:rPr lang="en-US" sz="1900" dirty="0" smtClean="0"/>
              <a:t>The SKOLERA App from Play Store  </a:t>
            </a:r>
            <a:endParaRPr lang="en-US" sz="1900" dirty="0"/>
          </a:p>
          <a:p>
            <a:r>
              <a:rPr lang="en-US" sz="1900" dirty="0"/>
              <a:t>Each parent and student have their own accounts with a username and </a:t>
            </a:r>
            <a:r>
              <a:rPr lang="en-US" sz="1900" dirty="0" smtClean="0"/>
              <a:t>password sent the first week of school</a:t>
            </a:r>
            <a:endParaRPr lang="en-US" sz="19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b="30172"/>
          <a:stretch/>
        </p:blipFill>
        <p:spPr>
          <a:xfrm>
            <a:off x="4679991" y="1765819"/>
            <a:ext cx="1080120" cy="16015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71000"/>
          <a:stretch/>
        </p:blipFill>
        <p:spPr>
          <a:xfrm>
            <a:off x="6425366" y="1409043"/>
            <a:ext cx="2100808" cy="1176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50000"/>
          <a:stretch/>
        </p:blipFill>
        <p:spPr>
          <a:xfrm>
            <a:off x="6635123" y="2798311"/>
            <a:ext cx="1681294" cy="1608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47900"/>
          <a:stretch/>
        </p:blipFill>
        <p:spPr>
          <a:xfrm>
            <a:off x="6635123" y="4638439"/>
            <a:ext cx="1728668" cy="16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20628</TotalTime>
  <Words>514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Civic</vt:lpstr>
      <vt:lpstr>Grade 6 Orientation</vt:lpstr>
      <vt:lpstr>PowerPoint Presentation</vt:lpstr>
      <vt:lpstr>Our vision for our MS students</vt:lpstr>
      <vt:lpstr>Our vision for our MS students</vt:lpstr>
      <vt:lpstr>Our vision for our MS students</vt:lpstr>
      <vt:lpstr>Our vision for our MS students</vt:lpstr>
      <vt:lpstr>Our vision for our MS students</vt:lpstr>
      <vt:lpstr>What to expect in MS?</vt:lpstr>
      <vt:lpstr>What to expect in MS? SKOLERA LMS</vt:lpstr>
      <vt:lpstr>What to expect in MS? SKOLERA LMS</vt:lpstr>
      <vt:lpstr>What to expect in MS? Different scheme of assessment</vt:lpstr>
      <vt:lpstr>What to expect in MS? Homework Policy</vt:lpstr>
      <vt:lpstr>What to expect in MS?</vt:lpstr>
      <vt:lpstr>PowerPoint Presentation</vt:lpstr>
      <vt:lpstr>Communication….. and follow-up </vt:lpstr>
      <vt:lpstr>Communication….. and follow-up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6 Orientation</dc:title>
  <dc:creator>lobna albassiouni</dc:creator>
  <cp:lastModifiedBy>User</cp:lastModifiedBy>
  <cp:revision>54</cp:revision>
  <dcterms:created xsi:type="dcterms:W3CDTF">2019-08-20T17:54:10Z</dcterms:created>
  <dcterms:modified xsi:type="dcterms:W3CDTF">2021-09-05T07:47:45Z</dcterms:modified>
</cp:coreProperties>
</file>